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Default Extension="sldx" ContentType="application/vnd.openxmlformats-officedocument.presentationml.slide"/>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 id="2147483723" r:id="rId6"/>
    <p:sldMasterId id="2147483733" r:id="rId7"/>
  </p:sldMasterIdLst>
  <p:notesMasterIdLst>
    <p:notesMasterId r:id="rId37"/>
  </p:notesMasterIdLst>
  <p:handoutMasterIdLst>
    <p:handoutMasterId r:id="rId38"/>
  </p:handoutMasterIdLst>
  <p:sldIdLst>
    <p:sldId id="256" r:id="rId8"/>
    <p:sldId id="579" r:id="rId9"/>
    <p:sldId id="449" r:id="rId10"/>
    <p:sldId id="597" r:id="rId11"/>
    <p:sldId id="573" r:id="rId12"/>
    <p:sldId id="578" r:id="rId13"/>
    <p:sldId id="299" r:id="rId14"/>
    <p:sldId id="294" r:id="rId15"/>
    <p:sldId id="365" r:id="rId16"/>
    <p:sldId id="562" r:id="rId17"/>
    <p:sldId id="580" r:id="rId18"/>
    <p:sldId id="584" r:id="rId19"/>
    <p:sldId id="593" r:id="rId20"/>
    <p:sldId id="594" r:id="rId21"/>
    <p:sldId id="589" r:id="rId22"/>
    <p:sldId id="551" r:id="rId23"/>
    <p:sldId id="588" r:id="rId24"/>
    <p:sldId id="587" r:id="rId25"/>
    <p:sldId id="590" r:id="rId26"/>
    <p:sldId id="591" r:id="rId27"/>
    <p:sldId id="592" r:id="rId28"/>
    <p:sldId id="555" r:id="rId29"/>
    <p:sldId id="595" r:id="rId30"/>
    <p:sldId id="596" r:id="rId31"/>
    <p:sldId id="571" r:id="rId32"/>
    <p:sldId id="549" r:id="rId33"/>
    <p:sldId id="371" r:id="rId34"/>
    <p:sldId id="379" r:id="rId35"/>
    <p:sldId id="568" r:id="rId36"/>
  </p:sldIdLst>
  <p:sldSz cx="9144000" cy="6858000" type="screen4x3"/>
  <p:notesSz cx="7053263" cy="9309100"/>
  <p:defaultTextStyle>
    <a:defPPr>
      <a:defRPr lang="en-US"/>
    </a:defPPr>
    <a:lvl1pPr marL="0" algn="l" defTabSz="898908" rtl="0" eaLnBrk="1" latinLnBrk="0" hangingPunct="1">
      <a:defRPr sz="1770" kern="1200">
        <a:solidFill>
          <a:schemeClr val="tx1"/>
        </a:solidFill>
        <a:latin typeface="+mn-lt"/>
        <a:ea typeface="+mn-ea"/>
        <a:cs typeface="+mn-cs"/>
      </a:defRPr>
    </a:lvl1pPr>
    <a:lvl2pPr marL="449454" algn="l" defTabSz="898908" rtl="0" eaLnBrk="1" latinLnBrk="0" hangingPunct="1">
      <a:defRPr sz="1770" kern="1200">
        <a:solidFill>
          <a:schemeClr val="tx1"/>
        </a:solidFill>
        <a:latin typeface="+mn-lt"/>
        <a:ea typeface="+mn-ea"/>
        <a:cs typeface="+mn-cs"/>
      </a:defRPr>
    </a:lvl2pPr>
    <a:lvl3pPr marL="898908" algn="l" defTabSz="898908" rtl="0" eaLnBrk="1" latinLnBrk="0" hangingPunct="1">
      <a:defRPr sz="1770" kern="1200">
        <a:solidFill>
          <a:schemeClr val="tx1"/>
        </a:solidFill>
        <a:latin typeface="+mn-lt"/>
        <a:ea typeface="+mn-ea"/>
        <a:cs typeface="+mn-cs"/>
      </a:defRPr>
    </a:lvl3pPr>
    <a:lvl4pPr marL="1348364" algn="l" defTabSz="898908" rtl="0" eaLnBrk="1" latinLnBrk="0" hangingPunct="1">
      <a:defRPr sz="1770" kern="1200">
        <a:solidFill>
          <a:schemeClr val="tx1"/>
        </a:solidFill>
        <a:latin typeface="+mn-lt"/>
        <a:ea typeface="+mn-ea"/>
        <a:cs typeface="+mn-cs"/>
      </a:defRPr>
    </a:lvl4pPr>
    <a:lvl5pPr marL="1797818" algn="l" defTabSz="898908" rtl="0" eaLnBrk="1" latinLnBrk="0" hangingPunct="1">
      <a:defRPr sz="1770" kern="1200">
        <a:solidFill>
          <a:schemeClr val="tx1"/>
        </a:solidFill>
        <a:latin typeface="+mn-lt"/>
        <a:ea typeface="+mn-ea"/>
        <a:cs typeface="+mn-cs"/>
      </a:defRPr>
    </a:lvl5pPr>
    <a:lvl6pPr marL="2247272" algn="l" defTabSz="898908" rtl="0" eaLnBrk="1" latinLnBrk="0" hangingPunct="1">
      <a:defRPr sz="1770" kern="1200">
        <a:solidFill>
          <a:schemeClr val="tx1"/>
        </a:solidFill>
        <a:latin typeface="+mn-lt"/>
        <a:ea typeface="+mn-ea"/>
        <a:cs typeface="+mn-cs"/>
      </a:defRPr>
    </a:lvl6pPr>
    <a:lvl7pPr marL="2696726" algn="l" defTabSz="898908" rtl="0" eaLnBrk="1" latinLnBrk="0" hangingPunct="1">
      <a:defRPr sz="1770" kern="1200">
        <a:solidFill>
          <a:schemeClr val="tx1"/>
        </a:solidFill>
        <a:latin typeface="+mn-lt"/>
        <a:ea typeface="+mn-ea"/>
        <a:cs typeface="+mn-cs"/>
      </a:defRPr>
    </a:lvl7pPr>
    <a:lvl8pPr marL="3146181" algn="l" defTabSz="898908" rtl="0" eaLnBrk="1" latinLnBrk="0" hangingPunct="1">
      <a:defRPr sz="1770" kern="1200">
        <a:solidFill>
          <a:schemeClr val="tx1"/>
        </a:solidFill>
        <a:latin typeface="+mn-lt"/>
        <a:ea typeface="+mn-ea"/>
        <a:cs typeface="+mn-cs"/>
      </a:defRPr>
    </a:lvl8pPr>
    <a:lvl9pPr marL="3595635" algn="l" defTabSz="898908" rtl="0" eaLnBrk="1" latinLnBrk="0" hangingPunct="1">
      <a:defRPr sz="177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07863D-C712-4238-BF44-2257A7A050BC}">
          <p14:sldIdLst>
            <p14:sldId id="256"/>
            <p14:sldId id="579"/>
            <p14:sldId id="449"/>
            <p14:sldId id="597"/>
            <p14:sldId id="573"/>
            <p14:sldId id="578"/>
            <p14:sldId id="299"/>
            <p14:sldId id="294"/>
            <p14:sldId id="365"/>
            <p14:sldId id="562"/>
            <p14:sldId id="580"/>
            <p14:sldId id="584"/>
            <p14:sldId id="593"/>
            <p14:sldId id="594"/>
            <p14:sldId id="589"/>
            <p14:sldId id="551"/>
            <p14:sldId id="588"/>
            <p14:sldId id="587"/>
            <p14:sldId id="590"/>
            <p14:sldId id="591"/>
            <p14:sldId id="592"/>
            <p14:sldId id="555"/>
            <p14:sldId id="595"/>
            <p14:sldId id="596"/>
            <p14:sldId id="571"/>
            <p14:sldId id="549"/>
            <p14:sldId id="371"/>
            <p14:sldId id="379"/>
            <p14:sldId id="5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399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K. Reed" initials="lkr" lastIdx="2" clrIdx="0"/>
  <p:cmAuthor id="2" name="Chambers, Dana" initials="CD" lastIdx="46" clrIdx="1"/>
  <p:cmAuthor id="3" name="Rider, Frank" initials="RF" lastIdx="12" clrIdx="2"/>
  <p:cmAuthor id="4" name="Wells, Kelly" initials="WK" lastIdx="3" clrIdx="3"/>
  <p:cmAuthor id="5" name="Butler, Aaron" initials="BA" lastIdx="14" clrIdx="4"/>
  <p:cmAuthor id="6" name="Espinoza, Alicia" initials="EA" lastIdx="107" clrIdx="5"/>
  <p:cmAuthor id="7" name="Lachlan, Lisa" initials="LL" lastIdx="2" clrIdx="6"/>
  <p:cmAuthor id="8" name="Danielle Smith" initials="DS" lastIdx="4" clrIdx="7"/>
  <p:cmAuthor id="9" name="Rooney, Patrick" initials="PR" lastIdx="4" clrIdx="8"/>
  <p:cmAuthor id="10" name="Shackel, Erin" initials="SE" lastIdx="5" clrIdx="9"/>
  <p:cmAuthor id="11" name="Davis, Elisabeth (Lyzz)" initials="DE(" lastIdx="4" clrIdx="10"/>
  <p:cmAuthor id="12" name="Smith, Danielle" initials="SD" lastIdx="20" clrIdx="11"/>
  <p:cmAuthor id="13" name="Sara" initials="S" lastIdx="6" clrIdx="12"/>
  <p:cmAuthor id="14" name="Sara" initials="S [2]" lastIdx="1" clrIdx="13"/>
  <p:cmAuthor id="15" name="Sara" initials="S [3]" lastIdx="1" clrIdx="14"/>
  <p:cmAuthor id="16" name="Sara" initials="S [4]" lastIdx="1" clrIdx="15"/>
  <p:cmAuthor id="17" name="Sara" initials="S [5]" lastIdx="1" clrIdx="16"/>
  <p:cmAuthor id="18" name="Sara" initials="S [6]" lastIdx="1" clrIdx="17"/>
  <p:cmAuthor id="19" name="Stonehill, Robert" initials="SR" lastIdx="4" clrIdx="18">
    <p:extLst>
      <p:ext uri="{19B8F6BF-5375-455C-9EA6-DF929625EA0E}">
        <p15:presenceInfo xmlns:p15="http://schemas.microsoft.com/office/powerpoint/2012/main" userId="S-1-5-21-1472932569-214068005-926709054-44317" providerId="AD"/>
      </p:ext>
    </p:extLst>
  </p:cmAuthor>
  <p:cmAuthor id="20" name="Bryan Thurmond" initials="BT" lastIdx="36" clrIdx="19">
    <p:extLst>
      <p:ext uri="{19B8F6BF-5375-455C-9EA6-DF929625EA0E}">
        <p15:presenceInfo xmlns:p15="http://schemas.microsoft.com/office/powerpoint/2012/main" userId="S::Bryan.Thurmond@ed.gov::09a63891-6eeb-4b5b-9a9d-a5433efe1e62" providerId="AD"/>
      </p:ext>
    </p:extLst>
  </p:cmAuthor>
  <p:cmAuthor id="21" name="Ornelas, Rebecca" initials="OR" lastIdx="14" clrIdx="20">
    <p:extLst>
      <p:ext uri="{19B8F6BF-5375-455C-9EA6-DF929625EA0E}">
        <p15:presenceInfo xmlns:p15="http://schemas.microsoft.com/office/powerpoint/2012/main" userId="Ornelas, Rebecc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404"/>
    <a:srgbClr val="FFCCFF"/>
    <a:srgbClr val="E583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80" autoAdjust="0"/>
    <p:restoredTop sz="76559" autoAdjust="0"/>
  </p:normalViewPr>
  <p:slideViewPr>
    <p:cSldViewPr snapToGrid="0">
      <p:cViewPr varScale="1">
        <p:scale>
          <a:sx n="110" d="100"/>
          <a:sy n="110" d="100"/>
        </p:scale>
        <p:origin x="1140" y="96"/>
      </p:cViewPr>
      <p:guideLst>
        <p:guide orient="horz" pos="2160"/>
        <p:guide pos="2880"/>
        <p:guide orient="horz" pos="3999"/>
      </p:guideLst>
    </p:cSldViewPr>
  </p:slideViewPr>
  <p:outlineViewPr>
    <p:cViewPr>
      <p:scale>
        <a:sx n="33" d="100"/>
        <a:sy n="33" d="100"/>
      </p:scale>
      <p:origin x="0" y="-23096"/>
    </p:cViewPr>
  </p:outlineViewPr>
  <p:notesTextViewPr>
    <p:cViewPr>
      <p:scale>
        <a:sx n="1" d="1"/>
        <a:sy n="1" d="1"/>
      </p:scale>
      <p:origin x="0" y="0"/>
    </p:cViewPr>
  </p:notesTextViewPr>
  <p:sorterViewPr>
    <p:cViewPr varScale="1">
      <p:scale>
        <a:sx n="100" d="100"/>
        <a:sy n="100" d="100"/>
      </p:scale>
      <p:origin x="0" y="-3524"/>
    </p:cViewPr>
  </p:sorterViewPr>
  <p:notesViewPr>
    <p:cSldViewPr snapToGrid="0">
      <p:cViewPr>
        <p:scale>
          <a:sx n="56" d="100"/>
          <a:sy n="56" d="100"/>
        </p:scale>
        <p:origin x="1844"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ommentAuthors" Target="commentAuthor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56414" cy="467071"/>
          </a:xfrm>
          <a:prstGeom prst="rect">
            <a:avLst/>
          </a:prstGeom>
        </p:spPr>
        <p:txBody>
          <a:bodyPr vert="horz" lIns="93494" tIns="46747" rIns="93494" bIns="46747" rtlCol="0"/>
          <a:lstStyle>
            <a:lvl1pPr algn="l">
              <a:defRPr sz="1200"/>
            </a:lvl1pPr>
          </a:lstStyle>
          <a:p>
            <a:endParaRPr lang="en-US" sz="1300"/>
          </a:p>
        </p:txBody>
      </p:sp>
      <p:sp>
        <p:nvSpPr>
          <p:cNvPr id="3" name="Date Placeholder 2"/>
          <p:cNvSpPr>
            <a:spLocks noGrp="1"/>
          </p:cNvSpPr>
          <p:nvPr>
            <p:ph type="dt" sz="quarter" idx="1"/>
          </p:nvPr>
        </p:nvSpPr>
        <p:spPr>
          <a:xfrm>
            <a:off x="3995217" y="2"/>
            <a:ext cx="3056414" cy="467071"/>
          </a:xfrm>
          <a:prstGeom prst="rect">
            <a:avLst/>
          </a:prstGeom>
        </p:spPr>
        <p:txBody>
          <a:bodyPr vert="horz" lIns="93494" tIns="46747" rIns="93494" bIns="46747" rtlCol="0"/>
          <a:lstStyle>
            <a:lvl1pPr algn="r">
              <a:defRPr sz="1200"/>
            </a:lvl1pPr>
          </a:lstStyle>
          <a:p>
            <a:r>
              <a:rPr lang="en-US" sz="1300"/>
              <a:t>(added from Insert tab, Header &amp; Footer icon, Fixed Date and time) 9/28/2015</a:t>
            </a:r>
          </a:p>
        </p:txBody>
      </p:sp>
      <p:sp>
        <p:nvSpPr>
          <p:cNvPr id="4" name="Footer Placeholder 3"/>
          <p:cNvSpPr>
            <a:spLocks noGrp="1"/>
          </p:cNvSpPr>
          <p:nvPr>
            <p:ph type="ftr" sz="quarter" idx="2"/>
          </p:nvPr>
        </p:nvSpPr>
        <p:spPr>
          <a:xfrm>
            <a:off x="0" y="8842030"/>
            <a:ext cx="3056414" cy="467070"/>
          </a:xfrm>
          <a:prstGeom prst="rect">
            <a:avLst/>
          </a:prstGeom>
        </p:spPr>
        <p:txBody>
          <a:bodyPr vert="horz" lIns="93494" tIns="46747" rIns="93494" bIns="46747" rtlCol="0" anchor="b"/>
          <a:lstStyle>
            <a:lvl1pPr algn="l">
              <a:defRPr sz="1200"/>
            </a:lvl1pPr>
          </a:lstStyle>
          <a:p>
            <a:r>
              <a:rPr lang="en-US" sz="1300"/>
              <a:t>Presentation Title (added from Insert tab, Header &amp; Footer icon)</a:t>
            </a:r>
          </a:p>
        </p:txBody>
      </p:sp>
      <p:sp>
        <p:nvSpPr>
          <p:cNvPr id="5" name="Slide Number Placeholder 4"/>
          <p:cNvSpPr>
            <a:spLocks noGrp="1"/>
          </p:cNvSpPr>
          <p:nvPr>
            <p:ph type="sldNum" sz="quarter" idx="3"/>
          </p:nvPr>
        </p:nvSpPr>
        <p:spPr>
          <a:xfrm>
            <a:off x="3995217" y="8842030"/>
            <a:ext cx="3056414" cy="467070"/>
          </a:xfrm>
          <a:prstGeom prst="rect">
            <a:avLst/>
          </a:prstGeom>
        </p:spPr>
        <p:txBody>
          <a:bodyPr vert="horz" lIns="93494" tIns="46747" rIns="93494" bIns="46747" rtlCol="0" anchor="b"/>
          <a:lstStyle>
            <a:lvl1pPr algn="r">
              <a:defRPr sz="1200"/>
            </a:lvl1pPr>
          </a:lstStyle>
          <a:p>
            <a:fld id="{6803CA83-BF55-4479-97D4-A9091365DBBA}" type="slidenum">
              <a:rPr lang="en-US" sz="1300"/>
              <a:t>‹#›</a:t>
            </a:fld>
            <a:endParaRPr lang="en-US" sz="1300"/>
          </a:p>
        </p:txBody>
      </p:sp>
    </p:spTree>
    <p:extLst>
      <p:ext uri="{BB962C8B-B14F-4D97-AF65-F5344CB8AC3E}">
        <p14:creationId xmlns:p14="http://schemas.microsoft.com/office/powerpoint/2010/main" val="678990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95625" y="8841491"/>
            <a:ext cx="3056414" cy="467610"/>
          </a:xfrm>
          <a:prstGeom prst="rect">
            <a:avLst/>
          </a:prstGeom>
        </p:spPr>
        <p:txBody>
          <a:bodyPr vert="horz" lIns="93494" tIns="46747" rIns="93494" bIns="46747" rtlCol="0"/>
          <a:lstStyle>
            <a:lvl1pPr algn="r">
              <a:defRPr sz="1000"/>
            </a:lvl1pPr>
          </a:lstStyle>
          <a:p>
            <a:r>
              <a:rPr lang="en-US"/>
              <a:t>(added from Insert tab, Header &amp; Footer icon, Fixed Date and time) 9/28/2015</a:t>
            </a:r>
          </a:p>
        </p:txBody>
      </p:sp>
      <p:sp>
        <p:nvSpPr>
          <p:cNvPr id="4" name="Slide Image Placeholder 3"/>
          <p:cNvSpPr>
            <a:spLocks noGrp="1" noRot="1" noChangeAspect="1"/>
          </p:cNvSpPr>
          <p:nvPr>
            <p:ph type="sldImg" idx="2"/>
          </p:nvPr>
        </p:nvSpPr>
        <p:spPr>
          <a:xfrm>
            <a:off x="-560388" y="0"/>
            <a:ext cx="2586038" cy="1938338"/>
          </a:xfrm>
          <a:prstGeom prst="rect">
            <a:avLst/>
          </a:prstGeom>
          <a:noFill/>
          <a:ln w="12700">
            <a:solidFill>
              <a:prstClr val="black"/>
            </a:solidFill>
          </a:ln>
        </p:spPr>
        <p:txBody>
          <a:bodyPr vert="horz" lIns="93494" tIns="46747" rIns="93494" bIns="46747" rtlCol="0" anchor="ctr"/>
          <a:lstStyle/>
          <a:p>
            <a:endParaRPr lang="en-US"/>
          </a:p>
        </p:txBody>
      </p:sp>
      <p:sp>
        <p:nvSpPr>
          <p:cNvPr id="5" name="Notes Placeholder 4"/>
          <p:cNvSpPr>
            <a:spLocks noGrp="1"/>
          </p:cNvSpPr>
          <p:nvPr>
            <p:ph type="body" sz="quarter" idx="3"/>
          </p:nvPr>
        </p:nvSpPr>
        <p:spPr>
          <a:xfrm>
            <a:off x="0" y="1937242"/>
            <a:ext cx="7053263" cy="6904248"/>
          </a:xfrm>
          <a:prstGeom prst="rect">
            <a:avLst/>
          </a:prstGeom>
        </p:spPr>
        <p:txBody>
          <a:bodyPr vert="horz" lIns="93494" tIns="46747" rIns="93494" bIns="467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1492"/>
            <a:ext cx="3056414" cy="467609"/>
          </a:xfrm>
          <a:prstGeom prst="rect">
            <a:avLst/>
          </a:prstGeom>
        </p:spPr>
        <p:txBody>
          <a:bodyPr vert="horz" lIns="93494" tIns="46747" rIns="93494" bIns="46747" rtlCol="0" anchor="b"/>
          <a:lstStyle>
            <a:lvl1pPr algn="l">
              <a:defRPr sz="1000"/>
            </a:lvl1pPr>
          </a:lstStyle>
          <a:p>
            <a:r>
              <a:rPr lang="en-US"/>
              <a:t>Presentation Title (added from Insert tab, Header &amp; Footer icon)</a:t>
            </a:r>
          </a:p>
        </p:txBody>
      </p:sp>
      <p:sp>
        <p:nvSpPr>
          <p:cNvPr id="7" name="Slide Number Placeholder 6"/>
          <p:cNvSpPr>
            <a:spLocks noGrp="1"/>
          </p:cNvSpPr>
          <p:nvPr>
            <p:ph type="sldNum" sz="quarter" idx="5"/>
          </p:nvPr>
        </p:nvSpPr>
        <p:spPr>
          <a:xfrm>
            <a:off x="3354138" y="9062169"/>
            <a:ext cx="344987" cy="246931"/>
          </a:xfrm>
          <a:prstGeom prst="rect">
            <a:avLst/>
          </a:prstGeom>
        </p:spPr>
        <p:txBody>
          <a:bodyPr vert="horz" wrap="none" lIns="93494" tIns="46747" rIns="93494" bIns="46747" rtlCol="0" anchor="b">
            <a:spAutoFit/>
          </a:bodyPr>
          <a:lstStyle>
            <a:lvl1pPr algn="ctr">
              <a:defRPr sz="1000"/>
            </a:lvl1pPr>
          </a:lstStyle>
          <a:p>
            <a:fld id="{E4E59082-DD63-4D2F-8101-0F929A5FCE28}" type="slidenum">
              <a:rPr lang="en-US" smtClean="0"/>
              <a:pPr/>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5721" y="259143"/>
            <a:ext cx="1939648" cy="879056"/>
          </a:xfrm>
          <a:prstGeom prst="rect">
            <a:avLst/>
          </a:prstGeom>
        </p:spPr>
      </p:pic>
    </p:spTree>
    <p:extLst>
      <p:ext uri="{BB962C8B-B14F-4D97-AF65-F5344CB8AC3E}">
        <p14:creationId xmlns:p14="http://schemas.microsoft.com/office/powerpoint/2010/main" val="3232232255"/>
      </p:ext>
    </p:extLst>
  </p:cSld>
  <p:clrMap bg1="lt1" tx1="dk1" bg2="lt2" tx2="dk2" accent1="accent1" accent2="accent2" accent3="accent3" accent4="accent4" accent5="accent5" accent6="accent6" hlink="hlink" folHlink="folHlink"/>
  <p:notesStyle>
    <a:lvl1pPr marL="0" algn="l" defTabSz="898908" rtl="0" eaLnBrk="1" latinLnBrk="0" hangingPunct="1">
      <a:defRPr sz="1180" kern="1200">
        <a:solidFill>
          <a:schemeClr val="tx1"/>
        </a:solidFill>
        <a:latin typeface="+mn-lt"/>
        <a:ea typeface="+mn-ea"/>
        <a:cs typeface="+mn-cs"/>
      </a:defRPr>
    </a:lvl1pPr>
    <a:lvl2pPr marL="449454" algn="l" defTabSz="898908" rtl="0" eaLnBrk="1" latinLnBrk="0" hangingPunct="1">
      <a:defRPr sz="1180" kern="1200">
        <a:solidFill>
          <a:schemeClr val="tx1"/>
        </a:solidFill>
        <a:latin typeface="+mn-lt"/>
        <a:ea typeface="+mn-ea"/>
        <a:cs typeface="+mn-cs"/>
      </a:defRPr>
    </a:lvl2pPr>
    <a:lvl3pPr marL="898908" algn="l" defTabSz="898908" rtl="0" eaLnBrk="1" latinLnBrk="0" hangingPunct="1">
      <a:defRPr sz="1180" kern="1200">
        <a:solidFill>
          <a:schemeClr val="tx1"/>
        </a:solidFill>
        <a:latin typeface="+mn-lt"/>
        <a:ea typeface="+mn-ea"/>
        <a:cs typeface="+mn-cs"/>
      </a:defRPr>
    </a:lvl3pPr>
    <a:lvl4pPr marL="1348364" algn="l" defTabSz="898908" rtl="0" eaLnBrk="1" latinLnBrk="0" hangingPunct="1">
      <a:defRPr sz="1180" kern="1200">
        <a:solidFill>
          <a:schemeClr val="tx1"/>
        </a:solidFill>
        <a:latin typeface="+mn-lt"/>
        <a:ea typeface="+mn-ea"/>
        <a:cs typeface="+mn-cs"/>
      </a:defRPr>
    </a:lvl4pPr>
    <a:lvl5pPr marL="1797818" algn="l" defTabSz="898908" rtl="0" eaLnBrk="1" latinLnBrk="0" hangingPunct="1">
      <a:defRPr sz="1180" kern="1200">
        <a:solidFill>
          <a:schemeClr val="tx1"/>
        </a:solidFill>
        <a:latin typeface="+mn-lt"/>
        <a:ea typeface="+mn-ea"/>
        <a:cs typeface="+mn-cs"/>
      </a:defRPr>
    </a:lvl5pPr>
    <a:lvl6pPr marL="2247272" algn="l" defTabSz="898908" rtl="0" eaLnBrk="1" latinLnBrk="0" hangingPunct="1">
      <a:defRPr sz="1180" kern="1200">
        <a:solidFill>
          <a:schemeClr val="tx1"/>
        </a:solidFill>
        <a:latin typeface="+mn-lt"/>
        <a:ea typeface="+mn-ea"/>
        <a:cs typeface="+mn-cs"/>
      </a:defRPr>
    </a:lvl6pPr>
    <a:lvl7pPr marL="2696726" algn="l" defTabSz="898908" rtl="0" eaLnBrk="1" latinLnBrk="0" hangingPunct="1">
      <a:defRPr sz="1180" kern="1200">
        <a:solidFill>
          <a:schemeClr val="tx1"/>
        </a:solidFill>
        <a:latin typeface="+mn-lt"/>
        <a:ea typeface="+mn-ea"/>
        <a:cs typeface="+mn-cs"/>
      </a:defRPr>
    </a:lvl7pPr>
    <a:lvl8pPr marL="3146181" algn="l" defTabSz="898908" rtl="0" eaLnBrk="1" latinLnBrk="0" hangingPunct="1">
      <a:defRPr sz="1180" kern="1200">
        <a:solidFill>
          <a:schemeClr val="tx1"/>
        </a:solidFill>
        <a:latin typeface="+mn-lt"/>
        <a:ea typeface="+mn-ea"/>
        <a:cs typeface="+mn-cs"/>
      </a:defRPr>
    </a:lvl8pPr>
    <a:lvl9pPr marL="3595635" algn="l" defTabSz="898908" rtl="0" eaLnBrk="1" latinLnBrk="0" hangingPunct="1">
      <a:defRPr sz="11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package" Target="../embeddings/Microsoft_PowerPoint_Slide.sldx"/></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unsplash.com/photos/gNUMZjxd89w?utm_source=unsplash&amp;utm_medium=referral&amp;utm_content=creditCopyText"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unsplash.com/search/photos/ideas?utm_source=unsplash&amp;utm_medium=referral&amp;utm_content=creditCopyText"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0"/>
            <a:ext cx="4181475" cy="3136900"/>
          </a:xfrm>
        </p:spPr>
      </p:sp>
      <p:sp>
        <p:nvSpPr>
          <p:cNvPr id="3" name="Notes Placeholder 2"/>
          <p:cNvSpPr>
            <a:spLocks noGrp="1"/>
          </p:cNvSpPr>
          <p:nvPr>
            <p:ph type="body" idx="1"/>
          </p:nvPr>
        </p:nvSpPr>
        <p:spPr/>
        <p:txBody>
          <a:bodyPr/>
          <a:lstStyle/>
          <a:p>
            <a:r>
              <a:rPr lang="en-US" b="1" dirty="0"/>
              <a:t>The moderator </a:t>
            </a:r>
            <a:r>
              <a:rPr lang="en-US" dirty="0"/>
              <a:t>is an information manager. In an online environment, s/he monitors the communication flow, makes summaries and digests, approves participants’ requests and posts, and even maintains the online environment. The moderator is often quite invisible for those who participate in meetings, events and communities.</a:t>
            </a:r>
          </a:p>
          <a:p>
            <a:endParaRPr lang="en-US" dirty="0"/>
          </a:p>
          <a:p>
            <a:r>
              <a:rPr lang="en-US" b="1" dirty="0"/>
              <a:t>The facilitator </a:t>
            </a:r>
            <a:r>
              <a:rPr lang="en-US" dirty="0"/>
              <a:t>of is much more visible and active. S/he steers the communication flow and keeps it on track. In this way, facilitation focuses on including all participants in the discussion, even the ones who are less comfortable with speaking and contributing, ensuring all voices are heard and discussion is vibrant, interesting and useful to those who participate. Having good people skills, the facilitator enables a comfortable and inclusive environment of openness and trust for those who participate.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655C7E-9C23-4961-815A-B9218D7C65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Object 4">
            <a:extLst>
              <a:ext uri="{FF2B5EF4-FFF2-40B4-BE49-F238E27FC236}">
                <a16:creationId xmlns:a16="http://schemas.microsoft.com/office/drawing/2014/main" id="{16F66831-AD62-441E-9398-4907A5A79FC1}"/>
              </a:ext>
            </a:extLst>
          </p:cNvPr>
          <p:cNvGraphicFramePr>
            <a:graphicFrameLocks noChangeAspect="1"/>
          </p:cNvGraphicFramePr>
          <p:nvPr/>
        </p:nvGraphicFramePr>
        <p:xfrm>
          <a:off x="685800" y="6264156"/>
          <a:ext cx="6094412" cy="3427412"/>
        </p:xfrm>
        <a:graphic>
          <a:graphicData uri="http://schemas.openxmlformats.org/presentationml/2006/ole">
            <mc:AlternateContent xmlns:mc="http://schemas.openxmlformats.org/markup-compatibility/2006">
              <mc:Choice xmlns:v="urn:schemas-microsoft-com:vml" Requires="v">
                <p:oleObj spid="_x0000_s1188" name="Slide" r:id="rId4" imgW="5382791" imgH="3028231" progId="PowerPoint.Slide.12">
                  <p:embed/>
                </p:oleObj>
              </mc:Choice>
              <mc:Fallback>
                <p:oleObj name="Slide" r:id="rId4" imgW="5382791" imgH="3028231" progId="PowerPoint.Slide.12">
                  <p:embed/>
                  <p:pic>
                    <p:nvPicPr>
                      <p:cNvPr id="5" name="Object 4">
                        <a:extLst>
                          <a:ext uri="{FF2B5EF4-FFF2-40B4-BE49-F238E27FC236}">
                            <a16:creationId xmlns:a16="http://schemas.microsoft.com/office/drawing/2014/main" id="{16F66831-AD62-441E-9398-4907A5A79FC1}"/>
                          </a:ext>
                        </a:extLst>
                      </p:cNvPr>
                      <p:cNvPicPr/>
                      <p:nvPr/>
                    </p:nvPicPr>
                    <p:blipFill>
                      <a:blip r:embed="rId5"/>
                      <a:stretch>
                        <a:fillRect/>
                      </a:stretch>
                    </p:blipFill>
                    <p:spPr>
                      <a:xfrm>
                        <a:off x="685800" y="6264156"/>
                        <a:ext cx="6094412" cy="3427412"/>
                      </a:xfrm>
                      <a:prstGeom prst="rect">
                        <a:avLst/>
                      </a:prstGeom>
                    </p:spPr>
                  </p:pic>
                </p:oleObj>
              </mc:Fallback>
            </mc:AlternateContent>
          </a:graphicData>
        </a:graphic>
      </p:graphicFrame>
    </p:spTree>
    <p:extLst>
      <p:ext uri="{BB962C8B-B14F-4D97-AF65-F5344CB8AC3E}">
        <p14:creationId xmlns:p14="http://schemas.microsoft.com/office/powerpoint/2010/main" val="514840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80" kern="1200" dirty="0">
                <a:solidFill>
                  <a:schemeClr val="tx1"/>
                </a:solidFill>
                <a:effectLst/>
                <a:latin typeface="+mn-lt"/>
                <a:ea typeface="+mn-ea"/>
                <a:cs typeface="+mn-cs"/>
              </a:rPr>
              <a:t>Even though they may care very much about their employees, and particular employees who experience injury or illness, businesses have no obligation, and likely no desire, to understand the rehabilitation system or disability service structures.  </a:t>
            </a:r>
          </a:p>
          <a:p>
            <a:endParaRPr lang="en-US" sz="1180" kern="1200" dirty="0">
              <a:solidFill>
                <a:schemeClr val="tx1"/>
              </a:solidFill>
              <a:effectLst/>
              <a:latin typeface="+mn-lt"/>
              <a:ea typeface="+mn-ea"/>
              <a:cs typeface="+mn-cs"/>
            </a:endParaRPr>
          </a:p>
          <a:p>
            <a:r>
              <a:rPr lang="en-US" sz="1180" kern="1200" dirty="0">
                <a:solidFill>
                  <a:schemeClr val="tx1"/>
                </a:solidFill>
                <a:effectLst/>
                <a:latin typeface="+mn-lt"/>
                <a:ea typeface="+mn-ea"/>
                <a:cs typeface="+mn-cs"/>
              </a:rPr>
              <a:t>As a result successful partnerships require service providers to speak to business interests. Ultimately, a positive cost benefit ratio is what drives the hiring process, so articulating how service providers can save employers time and money is far more persuasive than describing the rehabilitation process. </a:t>
            </a:r>
          </a:p>
          <a:p>
            <a:endParaRPr lang="en-US" sz="1180" kern="1200" dirty="0">
              <a:solidFill>
                <a:schemeClr val="tx1"/>
              </a:solidFill>
              <a:effectLst/>
              <a:latin typeface="+mn-lt"/>
              <a:ea typeface="+mn-ea"/>
              <a:cs typeface="+mn-cs"/>
            </a:endParaRPr>
          </a:p>
          <a:p>
            <a:r>
              <a:rPr lang="en-US" sz="1180" kern="1200" dirty="0">
                <a:solidFill>
                  <a:schemeClr val="tx1"/>
                </a:solidFill>
                <a:effectLst/>
                <a:latin typeface="+mn-lt"/>
                <a:ea typeface="+mn-ea"/>
                <a:cs typeface="+mn-cs"/>
              </a:rPr>
              <a:t>A few examples of nuances in language include:</a:t>
            </a:r>
          </a:p>
          <a:p>
            <a:r>
              <a:rPr lang="en-US" sz="1180" kern="1200" dirty="0">
                <a:solidFill>
                  <a:schemeClr val="tx1"/>
                </a:solidFill>
                <a:effectLst/>
                <a:latin typeface="+mn-lt"/>
                <a:ea typeface="+mn-ea"/>
                <a:cs typeface="+mn-cs"/>
              </a:rPr>
              <a:t> </a:t>
            </a:r>
          </a:p>
          <a:p>
            <a:pPr lvl="0"/>
            <a:r>
              <a:rPr lang="en-US" sz="1180" i="1" kern="1200" dirty="0">
                <a:solidFill>
                  <a:schemeClr val="tx1"/>
                </a:solidFill>
                <a:effectLst/>
                <a:latin typeface="+mn-lt"/>
                <a:ea typeface="+mn-ea"/>
                <a:cs typeface="+mn-cs"/>
              </a:rPr>
              <a:t>Employer vs. Business.  </a:t>
            </a:r>
            <a:r>
              <a:rPr lang="en-US" sz="1180" kern="1200" dirty="0">
                <a:solidFill>
                  <a:schemeClr val="tx1"/>
                </a:solidFill>
                <a:effectLst/>
                <a:latin typeface="+mn-lt"/>
                <a:ea typeface="+mn-ea"/>
                <a:cs typeface="+mn-cs"/>
              </a:rPr>
              <a:t>While often used interchangeably, businesses do not typically define themselves primarily as an “employer.” Rather, they produce products or services that are sold in the marketplace. That purpose, and not providing employment, is their reason for being. So, it’s best to not singularly focus on their role in employment. By doing so, you may limit opportunities to engage on more issues, overlooking strategic opportunities to provide support to businesses on other dimensions, such as staff training and workplace accessibility.  </a:t>
            </a:r>
          </a:p>
          <a:p>
            <a:pPr lvl="0"/>
            <a:endParaRPr lang="en-US" sz="1180" kern="1200" dirty="0">
              <a:solidFill>
                <a:schemeClr val="tx1"/>
              </a:solidFill>
              <a:effectLst/>
              <a:latin typeface="+mn-lt"/>
              <a:ea typeface="+mn-ea"/>
              <a:cs typeface="+mn-cs"/>
            </a:endParaRPr>
          </a:p>
          <a:p>
            <a:pPr lvl="0"/>
            <a:r>
              <a:rPr lang="en-US" sz="1180" i="1" kern="1200" dirty="0">
                <a:solidFill>
                  <a:schemeClr val="tx1"/>
                </a:solidFill>
                <a:effectLst/>
                <a:latin typeface="+mn-lt"/>
                <a:ea typeface="+mn-ea"/>
                <a:cs typeface="+mn-cs"/>
              </a:rPr>
              <a:t>Business Development vs.</a:t>
            </a:r>
            <a:r>
              <a:rPr lang="en-US" sz="1180" kern="1200" dirty="0">
                <a:solidFill>
                  <a:schemeClr val="tx1"/>
                </a:solidFill>
                <a:effectLst/>
                <a:latin typeface="+mn-lt"/>
                <a:ea typeface="+mn-ea"/>
                <a:cs typeface="+mn-cs"/>
              </a:rPr>
              <a:t> </a:t>
            </a:r>
            <a:r>
              <a:rPr lang="en-US" sz="1180" i="1" kern="1200" dirty="0">
                <a:solidFill>
                  <a:schemeClr val="tx1"/>
                </a:solidFill>
                <a:effectLst/>
                <a:latin typeface="+mn-lt"/>
                <a:ea typeface="+mn-ea"/>
                <a:cs typeface="+mn-cs"/>
              </a:rPr>
              <a:t>Job Placement.</a:t>
            </a:r>
            <a:r>
              <a:rPr lang="en-US" sz="1180" kern="1200" dirty="0">
                <a:solidFill>
                  <a:schemeClr val="tx1"/>
                </a:solidFill>
                <a:effectLst/>
                <a:latin typeface="+mn-lt"/>
                <a:ea typeface="+mn-ea"/>
                <a:cs typeface="+mn-cs"/>
              </a:rPr>
              <a:t>  This one may have less relevance to your work on RETAIN, but still has importance in your overall work, and perhaps in occasions where you might assist someone in returning to work but with a different employers.  Historically, service providers have focused on the goal of “job placement,” that is, the development of a single job or employment opportunity. In contrast, “business development” focuses on creating and sustaining long-term relationships with businesses to produce multiple outcomes. While job placements certainly count as one such outcome, they are not the only outcomes possible. Other examples include  employee and supervisor training; assistance with accommodations; workplace accessibility assessments; job coaching; and mentoring or job shadowing programs for youth. Moving toward a “business development” perspective sets the stage for sustainable success, for both individuals with disabilities and employers.  The key is to think about the organization as a whole and how you can help it.</a:t>
            </a:r>
          </a:p>
          <a:p>
            <a:pPr lvl="0"/>
            <a:endParaRPr lang="en-US" sz="1180" kern="1200" dirty="0">
              <a:solidFill>
                <a:schemeClr val="tx1"/>
              </a:solidFill>
              <a:effectLst/>
              <a:latin typeface="+mn-lt"/>
              <a:ea typeface="+mn-ea"/>
              <a:cs typeface="+mn-cs"/>
            </a:endParaRPr>
          </a:p>
          <a:p>
            <a:pPr lvl="0"/>
            <a:r>
              <a:rPr lang="en-US" sz="1180" i="1" kern="1200" dirty="0">
                <a:solidFill>
                  <a:schemeClr val="tx1"/>
                </a:solidFill>
                <a:effectLst/>
                <a:latin typeface="+mn-lt"/>
                <a:ea typeface="+mn-ea"/>
                <a:cs typeface="+mn-cs"/>
              </a:rPr>
              <a:t>Accommodation vs. Productivity Enhancement.  </a:t>
            </a:r>
            <a:r>
              <a:rPr lang="en-US" sz="1180" kern="1200" dirty="0">
                <a:solidFill>
                  <a:schemeClr val="tx1"/>
                </a:solidFill>
                <a:effectLst/>
                <a:latin typeface="+mn-lt"/>
                <a:ea typeface="+mn-ea"/>
                <a:cs typeface="+mn-cs"/>
              </a:rPr>
              <a:t>Another important differentiation relates to the term “accommodation,” and this does likely come into play in your work with RETAIN. Some employers mistakenly think that it costs more to hire an individual with a disability (or bring one back on board after injury or illness) because he or she might require an accommodation. But research from the Job Accommodation Network debunks this myth, showing that more than half of accommodations cost nothing, while the rest typically cost only $500. According to some employers, the root of this concern is the word “accommodation” itself, because it is legal in context and doesn’t really speak to what accommodations actually do, which is increase productivity.  Thus, speaking in these terms—for example, “productivity enhancements” or “productivity tools”—when referring to accommodations may assist in allaying misguided fears.  </a:t>
            </a:r>
          </a:p>
          <a:p>
            <a:endParaRPr lang="en-US" sz="1180" kern="1200" dirty="0">
              <a:solidFill>
                <a:schemeClr val="tx1"/>
              </a:solidFill>
              <a:effectLst/>
              <a:latin typeface="+mn-lt"/>
              <a:ea typeface="+mn-ea"/>
              <a:cs typeface="+mn-cs"/>
            </a:endParaRPr>
          </a:p>
          <a:p>
            <a:endParaRPr lang="en-US" sz="118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4E59082-DD63-4D2F-8101-0F929A5FCE28}" type="slidenum">
              <a:rPr lang="en-US" smtClean="0"/>
              <a:pPr/>
              <a:t>13</a:t>
            </a:fld>
            <a:endParaRPr lang="en-US"/>
          </a:p>
        </p:txBody>
      </p:sp>
    </p:spTree>
    <p:extLst>
      <p:ext uri="{BB962C8B-B14F-4D97-AF65-F5344CB8AC3E}">
        <p14:creationId xmlns:p14="http://schemas.microsoft.com/office/powerpoint/2010/main" val="4264307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80" kern="1200" dirty="0">
                <a:solidFill>
                  <a:schemeClr val="tx1"/>
                </a:solidFill>
                <a:effectLst/>
                <a:latin typeface="+mn-lt"/>
                <a:ea typeface="+mn-ea"/>
                <a:cs typeface="+mn-cs"/>
              </a:rPr>
              <a:t>When it comes to communication, perhaps most importantly, it is essential that workforce service providers recognize that different businesses have different styles and backgrounds that affect their behavior when it comes to hiring decisions.  This can be due to a number of factors beyond just those that are business-related, among them varying levels of experience with and exposure to people with disabilities. So, if an employer’s first reaction to the idea of working together is negative, for whatever reason, don’t chastise. Be patient and “meet them where they are.” </a:t>
            </a:r>
          </a:p>
          <a:p>
            <a:r>
              <a:rPr lang="en-US" sz="1180" kern="1200" dirty="0">
                <a:solidFill>
                  <a:schemeClr val="tx1"/>
                </a:solidFill>
                <a:effectLst/>
                <a:latin typeface="+mn-lt"/>
                <a:ea typeface="+mn-ea"/>
                <a:cs typeface="+mn-cs"/>
              </a:rPr>
              <a:t> </a:t>
            </a:r>
          </a:p>
          <a:p>
            <a:r>
              <a:rPr lang="en-US" sz="1180" kern="1200" dirty="0">
                <a:solidFill>
                  <a:schemeClr val="tx1"/>
                </a:solidFill>
                <a:effectLst/>
                <a:latin typeface="+mn-lt"/>
                <a:ea typeface="+mn-ea"/>
                <a:cs typeface="+mn-cs"/>
              </a:rPr>
              <a:t>To assist with this, service providers may benefit from thinking about employers in terms of three categories:  “Choir,” “Inclusive” and “Uninitiated.”  These categories were first coined by a team of researchers at the University of Pennsylvania’s Wharton School of Business led by Dr. Peter Cappelli and charged by the U.S. Department of Labor’s Office of Disability Employment Policy (ODEP) with identifying strategies for making the argument for disability inclusion more persuasive to employers.</a:t>
            </a:r>
          </a:p>
          <a:p>
            <a:r>
              <a:rPr lang="en-US" sz="1180" kern="1200" dirty="0">
                <a:solidFill>
                  <a:schemeClr val="tx1"/>
                </a:solidFill>
                <a:effectLst/>
                <a:latin typeface="+mn-lt"/>
                <a:ea typeface="+mn-ea"/>
                <a:cs typeface="+mn-cs"/>
              </a:rPr>
              <a:t> </a:t>
            </a:r>
          </a:p>
          <a:p>
            <a:pPr lvl="0"/>
            <a:r>
              <a:rPr lang="en-US" sz="1180" i="0" kern="1200" dirty="0">
                <a:solidFill>
                  <a:schemeClr val="tx1"/>
                </a:solidFill>
                <a:effectLst/>
                <a:latin typeface="+mn-lt"/>
                <a:ea typeface="+mn-ea"/>
                <a:cs typeface="+mn-cs"/>
              </a:rPr>
              <a:t>The proverbial </a:t>
            </a:r>
            <a:r>
              <a:rPr lang="en-US" sz="1180" i="1" kern="1200" dirty="0">
                <a:solidFill>
                  <a:schemeClr val="tx1"/>
                </a:solidFill>
                <a:effectLst/>
                <a:latin typeface="+mn-lt"/>
                <a:ea typeface="+mn-ea"/>
                <a:cs typeface="+mn-cs"/>
              </a:rPr>
              <a:t>Choir</a:t>
            </a:r>
            <a:r>
              <a:rPr lang="en-US" sz="1180" kern="1200" dirty="0">
                <a:solidFill>
                  <a:schemeClr val="tx1"/>
                </a:solidFill>
                <a:effectLst/>
                <a:latin typeface="+mn-lt"/>
                <a:ea typeface="+mn-ea"/>
                <a:cs typeface="+mn-cs"/>
              </a:rPr>
              <a:t> refers to companies with existing programs and a workplace culture that supports the recruitment, hiring, retention and advancement of people with disabilities. </a:t>
            </a:r>
          </a:p>
          <a:p>
            <a:pPr lvl="0"/>
            <a:endParaRPr lang="en-US" sz="1180" kern="1200" dirty="0">
              <a:solidFill>
                <a:schemeClr val="tx1"/>
              </a:solidFill>
              <a:effectLst/>
              <a:latin typeface="+mn-lt"/>
              <a:ea typeface="+mn-ea"/>
              <a:cs typeface="+mn-cs"/>
            </a:endParaRPr>
          </a:p>
          <a:p>
            <a:pPr lvl="0"/>
            <a:r>
              <a:rPr lang="en-US" sz="1180" kern="1200" dirty="0">
                <a:solidFill>
                  <a:schemeClr val="tx1"/>
                </a:solidFill>
                <a:effectLst/>
                <a:latin typeface="+mn-lt"/>
                <a:ea typeface="+mn-ea"/>
                <a:cs typeface="+mn-cs"/>
              </a:rPr>
              <a:t>The next level, </a:t>
            </a:r>
            <a:r>
              <a:rPr lang="en-US" sz="1180" i="1" kern="1200" dirty="0">
                <a:solidFill>
                  <a:schemeClr val="tx1"/>
                </a:solidFill>
                <a:effectLst/>
                <a:latin typeface="+mn-lt"/>
                <a:ea typeface="+mn-ea"/>
                <a:cs typeface="+mn-cs"/>
              </a:rPr>
              <a:t>Inclusive,</a:t>
            </a:r>
            <a:r>
              <a:rPr lang="en-US" sz="1180" kern="1200" dirty="0">
                <a:solidFill>
                  <a:schemeClr val="tx1"/>
                </a:solidFill>
                <a:effectLst/>
                <a:latin typeface="+mn-lt"/>
                <a:ea typeface="+mn-ea"/>
                <a:cs typeface="+mn-cs"/>
              </a:rPr>
              <a:t> refers to companies that may take proactive steps to ensure a diverse workforce, but have not explicitly included people with disabilities in this context. But they’re open to new ideas.</a:t>
            </a:r>
          </a:p>
          <a:p>
            <a:pPr lvl="0"/>
            <a:endParaRPr lang="en-US" sz="1180" i="1" kern="1200" dirty="0">
              <a:solidFill>
                <a:schemeClr val="tx1"/>
              </a:solidFill>
              <a:effectLst/>
              <a:latin typeface="+mn-lt"/>
              <a:ea typeface="+mn-ea"/>
              <a:cs typeface="+mn-cs"/>
            </a:endParaRPr>
          </a:p>
          <a:p>
            <a:pPr lvl="0"/>
            <a:r>
              <a:rPr lang="en-US" sz="1180" i="1" kern="1200" dirty="0">
                <a:solidFill>
                  <a:schemeClr val="tx1"/>
                </a:solidFill>
                <a:effectLst/>
                <a:latin typeface="+mn-lt"/>
                <a:ea typeface="+mn-ea"/>
                <a:cs typeface="+mn-cs"/>
              </a:rPr>
              <a:t>Uninitiated</a:t>
            </a:r>
            <a:r>
              <a:rPr lang="en-US" sz="1180" kern="1200" dirty="0">
                <a:solidFill>
                  <a:schemeClr val="tx1"/>
                </a:solidFill>
                <a:effectLst/>
                <a:latin typeface="+mn-lt"/>
                <a:ea typeface="+mn-ea"/>
                <a:cs typeface="+mn-cs"/>
              </a:rPr>
              <a:t> refers to companies with no engagement on the issue. It may not be that they’re not open, but they just haven’t considered and thought through the things you’re likely to be talking to them about. They’re new to the idea.</a:t>
            </a:r>
          </a:p>
          <a:p>
            <a:r>
              <a:rPr lang="en-US" sz="1180" kern="1200" dirty="0">
                <a:solidFill>
                  <a:schemeClr val="tx1"/>
                </a:solidFill>
                <a:effectLst/>
                <a:latin typeface="+mn-lt"/>
                <a:ea typeface="+mn-ea"/>
                <a:cs typeface="+mn-cs"/>
              </a:rPr>
              <a:t> </a:t>
            </a:r>
          </a:p>
          <a:p>
            <a:r>
              <a:rPr lang="en-US" sz="1180" kern="1200" dirty="0">
                <a:solidFill>
                  <a:schemeClr val="tx1"/>
                </a:solidFill>
                <a:effectLst/>
                <a:latin typeface="+mn-lt"/>
                <a:ea typeface="+mn-ea"/>
                <a:cs typeface="+mn-cs"/>
              </a:rPr>
              <a:t>The premise behind these categories is that hiring practices can often be influenced through persistent and persuasive messaging. However, to be effective, messaging must be targeted to different populations. By understanding where an employer is with regard to disability inclusion, or their previous experiences with helping workers stay at or return to work, you can be more realistic about where they can go.  The goal is to continually move the relationship forward. Messages—and services—need to be tailored based on the readiness of employers to do what you’re hoping they will do.</a:t>
            </a:r>
          </a:p>
          <a:p>
            <a:r>
              <a:rPr lang="en-US" sz="1180" kern="1200" dirty="0">
                <a:solidFill>
                  <a:schemeClr val="tx1"/>
                </a:solidFill>
                <a:effectLst/>
                <a:latin typeface="+mn-lt"/>
                <a:ea typeface="+mn-ea"/>
                <a:cs typeface="+mn-cs"/>
              </a:rPr>
              <a:t> </a:t>
            </a:r>
            <a:endParaRPr lang="en-US" sz="1180" kern="1200" dirty="0">
              <a:solidFill>
                <a:schemeClr val="tx1"/>
              </a:solidFill>
              <a:effectLst/>
              <a:highlight>
                <a:srgbClr val="FFFF00"/>
              </a:highlight>
              <a:latin typeface="+mn-lt"/>
              <a:ea typeface="+mn-ea"/>
              <a:cs typeface="+mn-cs"/>
            </a:endParaRPr>
          </a:p>
          <a:p>
            <a:r>
              <a:rPr lang="en-US" sz="1180" kern="1200" dirty="0">
                <a:solidFill>
                  <a:schemeClr val="tx1"/>
                </a:solidFill>
                <a:effectLst/>
                <a:highlight>
                  <a:srgbClr val="FFFF00"/>
                </a:highlight>
                <a:latin typeface="+mn-lt"/>
                <a:ea typeface="+mn-ea"/>
                <a:cs typeface="+mn-cs"/>
              </a:rPr>
              <a:t>Drawing on the “Choir” analogy, approaches to supporting the three different groups are as follows:</a:t>
            </a:r>
            <a:r>
              <a:rPr lang="en-US" dirty="0">
                <a:effectLst/>
                <a:highlight>
                  <a:srgbClr val="FFFF00"/>
                </a:highlight>
              </a:rPr>
              <a:t> READ FROM SLIDE.</a:t>
            </a:r>
            <a:endParaRPr lang="en-US" sz="1180" kern="1200" dirty="0">
              <a:solidFill>
                <a:schemeClr val="tx1"/>
              </a:solidFill>
              <a:effectLst/>
              <a:highlight>
                <a:srgbClr val="FFFF00"/>
              </a:highlight>
              <a:latin typeface="+mn-lt"/>
              <a:ea typeface="+mn-ea"/>
              <a:cs typeface="+mn-cs"/>
            </a:endParaRPr>
          </a:p>
          <a:p>
            <a:r>
              <a:rPr lang="en-US" sz="1180" kern="1200" dirty="0">
                <a:solidFill>
                  <a:schemeClr val="tx1"/>
                </a:solidFill>
                <a:effectLst/>
                <a:highlight>
                  <a:srgbClr val="FFFF00"/>
                </a:highlight>
                <a:latin typeface="+mn-lt"/>
                <a:ea typeface="+mn-ea"/>
                <a:cs typeface="+mn-cs"/>
              </a:rPr>
              <a:t> </a:t>
            </a:r>
          </a:p>
        </p:txBody>
      </p:sp>
      <p:sp>
        <p:nvSpPr>
          <p:cNvPr id="4" name="Slide Number Placeholder 3"/>
          <p:cNvSpPr>
            <a:spLocks noGrp="1"/>
          </p:cNvSpPr>
          <p:nvPr>
            <p:ph type="sldNum" sz="quarter" idx="5"/>
          </p:nvPr>
        </p:nvSpPr>
        <p:spPr/>
        <p:txBody>
          <a:bodyPr/>
          <a:lstStyle/>
          <a:p>
            <a:fld id="{E4E59082-DD63-4D2F-8101-0F929A5FCE28}" type="slidenum">
              <a:rPr lang="en-US" smtClean="0"/>
              <a:pPr/>
              <a:t>14</a:t>
            </a:fld>
            <a:endParaRPr lang="en-US"/>
          </a:p>
        </p:txBody>
      </p:sp>
    </p:spTree>
    <p:extLst>
      <p:ext uri="{BB962C8B-B14F-4D97-AF65-F5344CB8AC3E}">
        <p14:creationId xmlns:p14="http://schemas.microsoft.com/office/powerpoint/2010/main" val="3506450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Poll Question </a:t>
            </a:r>
            <a:r>
              <a:rPr lang="en-US" dirty="0"/>
              <a:t>- Facilitator will ask participants to check the item that most accurately describes them.  </a:t>
            </a:r>
            <a:r>
              <a:rPr lang="en-US" u="sng" dirty="0">
                <a:highlight>
                  <a:srgbClr val="FFFF00"/>
                </a:highlight>
              </a:rPr>
              <a:t>Once all participants have made their selection, the facilitator will ask one state from each level to provide a rationale for their selection. This will jumpstart participant dialogue.</a:t>
            </a:r>
            <a:endParaRPr lang="en-US" dirty="0"/>
          </a:p>
          <a:p>
            <a:r>
              <a:rPr lang="en-US" dirty="0"/>
              <a:t>The primary purpose of this activity is to help the facilitator gauge the needs of the participants, and to help inform the roles that participants will play. For example, if there are many advanced states the facilitator can probe the advanced states to focus their contributions during the CoP on what they have done well and any tools, resources, or practices that they found useful. If they are mostly developing, facilitator will encourage them to ask questions that will help all self-reflect. </a:t>
            </a:r>
          </a:p>
          <a:p>
            <a:r>
              <a:rPr lang="en-US" dirty="0"/>
              <a:t>Additionally, the facilitator wants to acknowledge to all participants that there is a myriad of experiences in this collaborative, and visually seeing that will be very helpful for them, as this might shift from topic to topic. Typically, States may be advanced in one area, but still developing in another. </a:t>
            </a:r>
          </a:p>
        </p:txBody>
      </p:sp>
      <p:sp>
        <p:nvSpPr>
          <p:cNvPr id="4" name="Slide Number Placeholder 3"/>
          <p:cNvSpPr>
            <a:spLocks noGrp="1"/>
          </p:cNvSpPr>
          <p:nvPr>
            <p:ph type="sldNum" sz="quarter" idx="5"/>
          </p:nvPr>
        </p:nvSpPr>
        <p:spPr/>
        <p:txBody>
          <a:bodyPr/>
          <a:lstStyle/>
          <a:p>
            <a:fld id="{E4E59082-DD63-4D2F-8101-0F929A5FCE28}" type="slidenum">
              <a:rPr lang="en-US" smtClean="0"/>
              <a:pPr/>
              <a:t>16</a:t>
            </a:fld>
            <a:endParaRPr lang="en-US" dirty="0"/>
          </a:p>
        </p:txBody>
      </p:sp>
    </p:spTree>
    <p:extLst>
      <p:ext uri="{BB962C8B-B14F-4D97-AF65-F5344CB8AC3E}">
        <p14:creationId xmlns:p14="http://schemas.microsoft.com/office/powerpoint/2010/main" val="2406191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Moderator;  quick overview </a:t>
            </a:r>
            <a:r>
              <a:rPr lang="en-US" b="0" dirty="0"/>
              <a:t>of CoP objectives</a:t>
            </a:r>
          </a:p>
        </p:txBody>
      </p:sp>
      <p:sp>
        <p:nvSpPr>
          <p:cNvPr id="4" name="Slide Number Placeholder 3"/>
          <p:cNvSpPr>
            <a:spLocks noGrp="1"/>
          </p:cNvSpPr>
          <p:nvPr>
            <p:ph type="sldNum" sz="quarter" idx="10"/>
          </p:nvPr>
        </p:nvSpPr>
        <p:spPr>
          <a:xfrm>
            <a:off x="3397120" y="9062169"/>
            <a:ext cx="259024" cy="246931"/>
          </a:xfrm>
        </p:spPr>
        <p:txBody>
          <a:bodyPr/>
          <a:lstStyle/>
          <a:p>
            <a:fld id="{E4E59082-DD63-4D2F-8101-0F929A5FCE28}" type="slidenum">
              <a:rPr lang="en-US" smtClean="0"/>
              <a:pPr/>
              <a:t>18</a:t>
            </a:fld>
            <a:endParaRPr lang="en-US"/>
          </a:p>
        </p:txBody>
      </p:sp>
    </p:spTree>
    <p:extLst>
      <p:ext uri="{BB962C8B-B14F-4D97-AF65-F5344CB8AC3E}">
        <p14:creationId xmlns:p14="http://schemas.microsoft.com/office/powerpoint/2010/main" val="2642622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E59082-DD63-4D2F-8101-0F929A5FCE28}" type="slidenum">
              <a:rPr lang="en-US" smtClean="0"/>
              <a:pPr/>
              <a:t>19</a:t>
            </a:fld>
            <a:endParaRPr lang="en-US"/>
          </a:p>
        </p:txBody>
      </p:sp>
    </p:spTree>
    <p:extLst>
      <p:ext uri="{BB962C8B-B14F-4D97-AF65-F5344CB8AC3E}">
        <p14:creationId xmlns:p14="http://schemas.microsoft.com/office/powerpoint/2010/main" val="2365097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Moderator;  quick overview </a:t>
            </a:r>
            <a:r>
              <a:rPr lang="en-US" b="0" dirty="0"/>
              <a:t>of CoP objectives</a:t>
            </a:r>
          </a:p>
        </p:txBody>
      </p:sp>
      <p:sp>
        <p:nvSpPr>
          <p:cNvPr id="4" name="Slide Number Placeholder 3"/>
          <p:cNvSpPr>
            <a:spLocks noGrp="1"/>
          </p:cNvSpPr>
          <p:nvPr>
            <p:ph type="sldNum" sz="quarter" idx="10"/>
          </p:nvPr>
        </p:nvSpPr>
        <p:spPr>
          <a:xfrm>
            <a:off x="3397120" y="9062169"/>
            <a:ext cx="259024" cy="246931"/>
          </a:xfrm>
        </p:spPr>
        <p:txBody>
          <a:bodyPr/>
          <a:lstStyle/>
          <a:p>
            <a:fld id="{E4E59082-DD63-4D2F-8101-0F929A5FCE28}" type="slidenum">
              <a:rPr lang="en-US" smtClean="0"/>
              <a:pPr/>
              <a:t>20</a:t>
            </a:fld>
            <a:endParaRPr lang="en-US"/>
          </a:p>
        </p:txBody>
      </p:sp>
    </p:spTree>
    <p:extLst>
      <p:ext uri="{BB962C8B-B14F-4D97-AF65-F5344CB8AC3E}">
        <p14:creationId xmlns:p14="http://schemas.microsoft.com/office/powerpoint/2010/main" val="4119585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898908" rtl="0" eaLnBrk="1" fontAlgn="auto" latinLnBrk="0" hangingPunct="1">
              <a:lnSpc>
                <a:spcPct val="100000"/>
              </a:lnSpc>
              <a:spcBef>
                <a:spcPts val="0"/>
              </a:spcBef>
              <a:spcAft>
                <a:spcPts val="0"/>
              </a:spcAft>
              <a:buClrTx/>
              <a:buSzTx/>
              <a:buFont typeface="+mj-lt"/>
              <a:buAutoNum type="arabicPeriod"/>
              <a:tabLst/>
              <a:defRPr/>
            </a:pPr>
            <a:endParaRPr lang="en-US" sz="1180" kern="1200" dirty="0">
              <a:solidFill>
                <a:schemeClr val="tx1"/>
              </a:solidFill>
              <a:effectLst/>
              <a:latin typeface="+mn-lt"/>
              <a:ea typeface="+mn-ea"/>
              <a:cs typeface="+mn-cs"/>
            </a:endParaRPr>
          </a:p>
          <a:p>
            <a:pPr marL="0" marR="0" lvl="0" indent="0" algn="l" defTabSz="898908" rtl="0" eaLnBrk="1" fontAlgn="auto" latinLnBrk="0" hangingPunct="1">
              <a:lnSpc>
                <a:spcPct val="100000"/>
              </a:lnSpc>
              <a:spcBef>
                <a:spcPts val="0"/>
              </a:spcBef>
              <a:spcAft>
                <a:spcPts val="0"/>
              </a:spcAft>
              <a:buClrTx/>
              <a:buSzTx/>
              <a:buFontTx/>
              <a:buNone/>
              <a:tabLst/>
              <a:defRPr/>
            </a:pPr>
            <a:r>
              <a:rPr lang="en-US" sz="1180" kern="1200" dirty="0">
                <a:solidFill>
                  <a:schemeClr val="tx1"/>
                </a:solidFill>
                <a:effectLst/>
                <a:latin typeface="+mn-lt"/>
                <a:ea typeface="+mn-ea"/>
                <a:cs typeface="+mn-cs"/>
              </a:rPr>
              <a:t>Facilitator will ask participant to share his/her reflection using the guiding questions if they wish. Following the the facilitator ask participants to share any final thoughts. As many as time permits. </a:t>
            </a:r>
          </a:p>
          <a:p>
            <a:endParaRPr lang="en-US" dirty="0"/>
          </a:p>
        </p:txBody>
      </p:sp>
      <p:sp>
        <p:nvSpPr>
          <p:cNvPr id="4" name="Slide Number Placeholder 3"/>
          <p:cNvSpPr>
            <a:spLocks noGrp="1"/>
          </p:cNvSpPr>
          <p:nvPr>
            <p:ph type="sldNum" sz="quarter" idx="10"/>
          </p:nvPr>
        </p:nvSpPr>
        <p:spPr/>
        <p:txBody>
          <a:bodyPr/>
          <a:lstStyle/>
          <a:p>
            <a:fld id="{E4E59082-DD63-4D2F-8101-0F929A5FCE28}" type="slidenum">
              <a:rPr lang="en-US" smtClean="0"/>
              <a:pPr/>
              <a:t>22</a:t>
            </a:fld>
            <a:endParaRPr lang="en-US" dirty="0"/>
          </a:p>
        </p:txBody>
      </p:sp>
    </p:spTree>
    <p:extLst>
      <p:ext uri="{BB962C8B-B14F-4D97-AF65-F5344CB8AC3E}">
        <p14:creationId xmlns:p14="http://schemas.microsoft.com/office/powerpoint/2010/main" val="3657389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8908"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ctr" defTabSz="898908" rtl="0" eaLnBrk="1" fontAlgn="auto" latinLnBrk="0" hangingPunct="1">
              <a:lnSpc>
                <a:spcPct val="100000"/>
              </a:lnSpc>
              <a:spcBef>
                <a:spcPts val="0"/>
              </a:spcBef>
              <a:spcAft>
                <a:spcPts val="0"/>
              </a:spcAft>
              <a:buClrTx/>
              <a:buSzTx/>
              <a:buFontTx/>
              <a:buNone/>
              <a:tabLst/>
              <a:defRPr/>
            </a:pPr>
            <a:fld id="{E4E59082-DD63-4D2F-8101-0F929A5FCE28}" type="slidenum">
              <a:rPr kumimoji="0" lang="en-US" sz="1000" b="0" i="0" u="none" strike="noStrike" kern="1200" cap="none" spc="0" normalizeH="0" baseline="0" noProof="0" smtClean="0">
                <a:ln>
                  <a:noFill/>
                </a:ln>
                <a:solidFill>
                  <a:srgbClr val="4D4D4F"/>
                </a:solidFill>
                <a:effectLst/>
                <a:uLnTx/>
                <a:uFillTx/>
                <a:latin typeface="Arial"/>
                <a:ea typeface="+mn-ea"/>
                <a:cs typeface="+mn-cs"/>
              </a:rPr>
              <a:pPr marL="0" marR="0" lvl="0" indent="0" algn="ctr" defTabSz="898908"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solidFill>
                <a:srgbClr val="4D4D4F"/>
              </a:solidFill>
              <a:effectLst/>
              <a:uLnTx/>
              <a:uFillTx/>
              <a:latin typeface="Arial"/>
              <a:ea typeface="+mn-ea"/>
              <a:cs typeface="+mn-cs"/>
            </a:endParaRPr>
          </a:p>
        </p:txBody>
      </p:sp>
    </p:spTree>
    <p:extLst>
      <p:ext uri="{BB962C8B-B14F-4D97-AF65-F5344CB8AC3E}">
        <p14:creationId xmlns:p14="http://schemas.microsoft.com/office/powerpoint/2010/main" val="2970987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898908" rtl="0" eaLnBrk="1" fontAlgn="auto" latinLnBrk="0" hangingPunct="1">
              <a:lnSpc>
                <a:spcPct val="100000"/>
              </a:lnSpc>
              <a:spcBef>
                <a:spcPts val="0"/>
              </a:spcBef>
              <a:spcAft>
                <a:spcPts val="0"/>
              </a:spcAft>
              <a:buClrTx/>
              <a:buSzTx/>
              <a:buFontTx/>
              <a:buNone/>
              <a:tabLst/>
              <a:defRPr/>
            </a:pPr>
            <a:fld id="{E4E59082-DD63-4D2F-8101-0F929A5FCE28}" type="slidenum">
              <a:rPr kumimoji="0" lang="en-US" sz="1000" b="0" i="0" u="none" strike="noStrike" kern="1200" cap="none" spc="0" normalizeH="0" baseline="0" noProof="0" smtClean="0">
                <a:ln>
                  <a:noFill/>
                </a:ln>
                <a:solidFill>
                  <a:srgbClr val="4D4D4F"/>
                </a:solidFill>
                <a:effectLst/>
                <a:uLnTx/>
                <a:uFillTx/>
                <a:latin typeface="Arial"/>
                <a:ea typeface="+mn-ea"/>
                <a:cs typeface="+mn-cs"/>
              </a:rPr>
              <a:pPr marL="0" marR="0" lvl="0" indent="0" algn="ctr" defTabSz="898908"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srgbClr val="4D4D4F"/>
              </a:solidFill>
              <a:effectLst/>
              <a:uLnTx/>
              <a:uFillTx/>
              <a:latin typeface="Arial"/>
              <a:ea typeface="+mn-ea"/>
              <a:cs typeface="+mn-cs"/>
            </a:endParaRPr>
          </a:p>
        </p:txBody>
      </p:sp>
    </p:spTree>
    <p:extLst>
      <p:ext uri="{BB962C8B-B14F-4D97-AF65-F5344CB8AC3E}">
        <p14:creationId xmlns:p14="http://schemas.microsoft.com/office/powerpoint/2010/main" val="2525189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8908" rtl="0" eaLnBrk="1" fontAlgn="auto" latinLnBrk="0" hangingPunct="1">
              <a:lnSpc>
                <a:spcPct val="100000"/>
              </a:lnSpc>
              <a:spcBef>
                <a:spcPts val="0"/>
              </a:spcBef>
              <a:spcAft>
                <a:spcPts val="0"/>
              </a:spcAft>
              <a:buClrTx/>
              <a:buSzTx/>
              <a:buFontTx/>
              <a:buNone/>
              <a:tabLst/>
              <a:defRPr/>
            </a:pPr>
            <a:r>
              <a:rPr lang="en-US" dirty="0"/>
              <a:t>Ask about resources to share and resource needs – briefs, guides, tools, etc.</a:t>
            </a:r>
          </a:p>
          <a:p>
            <a:endParaRPr lang="en-US" b="1" dirty="0"/>
          </a:p>
          <a:p>
            <a:r>
              <a:rPr lang="en-US" b="1" dirty="0"/>
              <a:t>SLIDES 10, 11, 12, 13, will be repeated for each Subtopic.</a:t>
            </a:r>
          </a:p>
          <a:p>
            <a:endParaRPr lang="en-US" b="1" dirty="0"/>
          </a:p>
          <a:p>
            <a:endParaRPr lang="en-US" b="1" dirty="0"/>
          </a:p>
          <a:p>
            <a:r>
              <a:rPr lang="en-US" b="1" dirty="0"/>
              <a:t>Tech support </a:t>
            </a:r>
            <a:r>
              <a:rPr lang="en-US" dirty="0"/>
              <a:t>will compile all resources referenced by states during the exchange, and facilitator will display those resources in real-time, and the resources will be posted in the ROC. </a:t>
            </a:r>
          </a:p>
        </p:txBody>
      </p:sp>
      <p:sp>
        <p:nvSpPr>
          <p:cNvPr id="4" name="Slide Number Placeholder 3"/>
          <p:cNvSpPr>
            <a:spLocks noGrp="1"/>
          </p:cNvSpPr>
          <p:nvPr>
            <p:ph type="sldNum" sz="quarter" idx="10"/>
          </p:nvPr>
        </p:nvSpPr>
        <p:spPr/>
        <p:txBody>
          <a:bodyPr/>
          <a:lstStyle/>
          <a:p>
            <a:pPr marL="0" marR="0" lvl="0" indent="0" algn="ctr" defTabSz="898908" rtl="0" eaLnBrk="1" fontAlgn="auto" latinLnBrk="0" hangingPunct="1">
              <a:lnSpc>
                <a:spcPct val="100000"/>
              </a:lnSpc>
              <a:spcBef>
                <a:spcPts val="0"/>
              </a:spcBef>
              <a:spcAft>
                <a:spcPts val="0"/>
              </a:spcAft>
              <a:buClrTx/>
              <a:buSzTx/>
              <a:buFontTx/>
              <a:buNone/>
              <a:tabLst/>
              <a:defRPr/>
            </a:pPr>
            <a:fld id="{E4E59082-DD63-4D2F-8101-0F929A5FCE28}" type="slidenum">
              <a:rPr kumimoji="0" lang="en-US" sz="1000" b="0" i="0" u="none" strike="noStrike" kern="1200" cap="none" spc="0" normalizeH="0" baseline="0" noProof="0" smtClean="0">
                <a:ln>
                  <a:noFill/>
                </a:ln>
                <a:solidFill>
                  <a:srgbClr val="4D4D4F"/>
                </a:solidFill>
                <a:effectLst/>
                <a:uLnTx/>
                <a:uFillTx/>
                <a:latin typeface="Arial"/>
                <a:ea typeface="+mn-ea"/>
                <a:cs typeface="+mn-cs"/>
              </a:rPr>
              <a:pPr marL="0" marR="0" lvl="0" indent="0" algn="ctr" defTabSz="898908"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srgbClr val="4D4D4F"/>
              </a:solidFill>
              <a:effectLst/>
              <a:uLnTx/>
              <a:uFillTx/>
              <a:latin typeface="Arial"/>
              <a:ea typeface="+mn-ea"/>
              <a:cs typeface="+mn-cs"/>
            </a:endParaRPr>
          </a:p>
        </p:txBody>
      </p:sp>
    </p:spTree>
    <p:extLst>
      <p:ext uri="{BB962C8B-B14F-4D97-AF65-F5344CB8AC3E}">
        <p14:creationId xmlns:p14="http://schemas.microsoft.com/office/powerpoint/2010/main" val="956519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participate:</a:t>
            </a:r>
          </a:p>
          <a:p>
            <a:endParaRPr lang="en-US" dirty="0"/>
          </a:p>
          <a:p>
            <a:r>
              <a:rPr lang="en-US" dirty="0"/>
              <a:t>Explain use of question box .</a:t>
            </a:r>
          </a:p>
          <a:p>
            <a:r>
              <a:rPr lang="en-US" dirty="0"/>
              <a:t>Drawing and text tools (if made available to participants)</a:t>
            </a:r>
          </a:p>
        </p:txBody>
      </p:sp>
      <p:sp>
        <p:nvSpPr>
          <p:cNvPr id="4" name="Slide Number Placeholder 3"/>
          <p:cNvSpPr>
            <a:spLocks noGrp="1"/>
          </p:cNvSpPr>
          <p:nvPr>
            <p:ph type="sldNum" sz="quarter" idx="5"/>
          </p:nvPr>
        </p:nvSpPr>
        <p:spPr/>
        <p:txBody>
          <a:bodyPr/>
          <a:lstStyle/>
          <a:p>
            <a:fld id="{E4E59082-DD63-4D2F-8101-0F929A5FCE28}" type="slidenum">
              <a:rPr lang="en-US" smtClean="0"/>
              <a:pPr/>
              <a:t>3</a:t>
            </a:fld>
            <a:endParaRPr lang="en-US" dirty="0"/>
          </a:p>
        </p:txBody>
      </p:sp>
    </p:spTree>
    <p:extLst>
      <p:ext uri="{BB962C8B-B14F-4D97-AF65-F5344CB8AC3E}">
        <p14:creationId xmlns:p14="http://schemas.microsoft.com/office/powerpoint/2010/main" val="3174807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Let participants know that if they would like to additional opportunities to dig deeper on this topic, to please contact TA Liaison and we can coordinate and will do our best to meet those needs. </a:t>
            </a:r>
          </a:p>
          <a:p>
            <a:endParaRPr lang="en-US" dirty="0"/>
          </a:p>
          <a:p>
            <a:r>
              <a:rPr lang="en-US" dirty="0"/>
              <a:t>End of session survey will be included </a:t>
            </a:r>
          </a:p>
          <a:p>
            <a:endParaRPr lang="en-US" dirty="0"/>
          </a:p>
          <a:p>
            <a:endParaRPr lang="en-US" dirty="0"/>
          </a:p>
          <a:p>
            <a:r>
              <a:rPr lang="en-US" dirty="0"/>
              <a:t>Image from: </a:t>
            </a:r>
            <a:r>
              <a:rPr lang="en-US" sz="1180" b="0" i="0" kern="1200" dirty="0">
                <a:solidFill>
                  <a:schemeClr val="tx1"/>
                </a:solidFill>
                <a:effectLst/>
                <a:latin typeface="+mn-lt"/>
                <a:ea typeface="+mn-ea"/>
                <a:cs typeface="+mn-cs"/>
              </a:rPr>
              <a:t>Photo by </a:t>
            </a:r>
            <a:r>
              <a:rPr lang="en-US" sz="1180" b="0" i="0" kern="1200" dirty="0" err="1">
                <a:solidFill>
                  <a:schemeClr val="tx1"/>
                </a:solidFill>
                <a:effectLst/>
                <a:latin typeface="+mn-lt"/>
                <a:ea typeface="+mn-ea"/>
                <a:cs typeface="+mn-cs"/>
                <a:hlinkClick r:id="rId3"/>
              </a:rPr>
              <a:t>rawpixel</a:t>
            </a:r>
            <a:r>
              <a:rPr lang="en-US" sz="1180" b="0" i="0" kern="1200" dirty="0">
                <a:solidFill>
                  <a:schemeClr val="tx1"/>
                </a:solidFill>
                <a:effectLst/>
                <a:latin typeface="+mn-lt"/>
                <a:ea typeface="+mn-ea"/>
                <a:cs typeface="+mn-cs"/>
              </a:rPr>
              <a:t> on </a:t>
            </a:r>
            <a:r>
              <a:rPr lang="en-US" sz="1180" b="0" i="0" kern="1200" dirty="0" err="1">
                <a:solidFill>
                  <a:schemeClr val="tx1"/>
                </a:solidFill>
                <a:effectLst/>
                <a:latin typeface="+mn-lt"/>
                <a:ea typeface="+mn-ea"/>
                <a:cs typeface="+mn-cs"/>
                <a:hlinkClick r:id="rId4"/>
              </a:rPr>
              <a:t>Unsplash</a:t>
            </a:r>
            <a:r>
              <a:rPr lang="en-US" sz="1180" b="0" i="0" kern="1200" dirty="0">
                <a:solidFill>
                  <a:schemeClr val="tx1"/>
                </a:solidFill>
                <a:effectLst/>
                <a:latin typeface="+mn-lt"/>
                <a:ea typeface="+mn-ea"/>
                <a:cs typeface="+mn-cs"/>
              </a:rPr>
              <a:t> . No credit is required. </a:t>
            </a:r>
            <a:endParaRPr lang="en-US" dirty="0"/>
          </a:p>
        </p:txBody>
      </p:sp>
      <p:sp>
        <p:nvSpPr>
          <p:cNvPr id="4" name="Slide Number Placeholder 3"/>
          <p:cNvSpPr>
            <a:spLocks noGrp="1"/>
          </p:cNvSpPr>
          <p:nvPr>
            <p:ph type="sldNum" sz="quarter" idx="10"/>
          </p:nvPr>
        </p:nvSpPr>
        <p:spPr/>
        <p:txBody>
          <a:bodyPr/>
          <a:lstStyle/>
          <a:p>
            <a:fld id="{E4E59082-DD63-4D2F-8101-0F929A5FCE28}" type="slidenum">
              <a:rPr lang="en-US" smtClean="0"/>
              <a:pPr/>
              <a:t>27</a:t>
            </a:fld>
            <a:endParaRPr lang="en-US"/>
          </a:p>
        </p:txBody>
      </p:sp>
    </p:spTree>
    <p:extLst>
      <p:ext uri="{BB962C8B-B14F-4D97-AF65-F5344CB8AC3E}">
        <p14:creationId xmlns:p14="http://schemas.microsoft.com/office/powerpoint/2010/main" val="2911144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E59082-DD63-4D2F-8101-0F929A5FCE28}" type="slidenum">
              <a:rPr lang="en-US" smtClean="0"/>
              <a:pPr/>
              <a:t>28</a:t>
            </a:fld>
            <a:endParaRPr lang="en-US"/>
          </a:p>
        </p:txBody>
      </p:sp>
    </p:spTree>
    <p:extLst>
      <p:ext uri="{BB962C8B-B14F-4D97-AF65-F5344CB8AC3E}">
        <p14:creationId xmlns:p14="http://schemas.microsoft.com/office/powerpoint/2010/main" val="823535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Provide participants instructions for the survey link</a:t>
            </a:r>
          </a:p>
        </p:txBody>
      </p:sp>
      <p:sp>
        <p:nvSpPr>
          <p:cNvPr id="4" name="Slide Number Placeholder 3"/>
          <p:cNvSpPr>
            <a:spLocks noGrp="1"/>
          </p:cNvSpPr>
          <p:nvPr>
            <p:ph type="sldNum" sz="quarter" idx="10"/>
          </p:nvPr>
        </p:nvSpPr>
        <p:spPr/>
        <p:txBody>
          <a:bodyPr/>
          <a:lstStyle/>
          <a:p>
            <a:fld id="{E4E59082-DD63-4D2F-8101-0F929A5FCE28}" type="slidenum">
              <a:rPr lang="en-US" smtClean="0"/>
              <a:pPr/>
              <a:t>29</a:t>
            </a:fld>
            <a:endParaRPr lang="en-US"/>
          </a:p>
        </p:txBody>
      </p:sp>
    </p:spTree>
    <p:extLst>
      <p:ext uri="{BB962C8B-B14F-4D97-AF65-F5344CB8AC3E}">
        <p14:creationId xmlns:p14="http://schemas.microsoft.com/office/powerpoint/2010/main" val="370609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participate:</a:t>
            </a:r>
          </a:p>
          <a:p>
            <a:endParaRPr lang="en-US" dirty="0"/>
          </a:p>
          <a:p>
            <a:r>
              <a:rPr lang="en-US" dirty="0"/>
              <a:t>Explain use of question box .</a:t>
            </a:r>
          </a:p>
          <a:p>
            <a:r>
              <a:rPr lang="en-US" dirty="0"/>
              <a:t>Drawing and text tools (if made available to participants)</a:t>
            </a:r>
          </a:p>
        </p:txBody>
      </p:sp>
      <p:sp>
        <p:nvSpPr>
          <p:cNvPr id="4" name="Slide Number Placeholder 3"/>
          <p:cNvSpPr>
            <a:spLocks noGrp="1"/>
          </p:cNvSpPr>
          <p:nvPr>
            <p:ph type="sldNum" sz="quarter" idx="5"/>
          </p:nvPr>
        </p:nvSpPr>
        <p:spPr/>
        <p:txBody>
          <a:bodyPr/>
          <a:lstStyle/>
          <a:p>
            <a:fld id="{E4E59082-DD63-4D2F-8101-0F929A5FCE28}" type="slidenum">
              <a:rPr lang="en-US" smtClean="0"/>
              <a:pPr/>
              <a:t>4</a:t>
            </a:fld>
            <a:endParaRPr lang="en-US" dirty="0"/>
          </a:p>
        </p:txBody>
      </p:sp>
    </p:spTree>
    <p:extLst>
      <p:ext uri="{BB962C8B-B14F-4D97-AF65-F5344CB8AC3E}">
        <p14:creationId xmlns:p14="http://schemas.microsoft.com/office/powerpoint/2010/main" val="2562302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-Moderator – self introduction,  I’m  _____ and excited to Welcome Everyone to </a:t>
            </a:r>
            <a:r>
              <a:rPr lang="en-US" sz="1180" b="1" kern="1200" dirty="0">
                <a:solidFill>
                  <a:schemeClr val="tx1"/>
                </a:solidFill>
                <a:effectLst/>
                <a:latin typeface="+mn-lt"/>
                <a:ea typeface="+mn-ea"/>
                <a:cs typeface="+mn-cs"/>
              </a:rPr>
              <a:t>RETAIN TA’s </a:t>
            </a:r>
            <a:r>
              <a:rPr lang="en-US" sz="1180" kern="1200" dirty="0">
                <a:solidFill>
                  <a:schemeClr val="tx1"/>
                </a:solidFill>
                <a:effectLst/>
                <a:latin typeface="+mn-lt"/>
                <a:ea typeface="+mn-ea"/>
                <a:cs typeface="+mn-cs"/>
              </a:rPr>
              <a:t>first session in the Community of Practice (CoP) – Strategic Partnerships Series.</a:t>
            </a:r>
            <a:endParaRPr lang="en-US" dirty="0"/>
          </a:p>
          <a:p>
            <a:endParaRPr lang="en-US" dirty="0"/>
          </a:p>
          <a:p>
            <a:pPr marL="171450" indent="-171450">
              <a:buFontTx/>
              <a:buChar char="-"/>
            </a:pPr>
            <a:r>
              <a:rPr lang="en-US" dirty="0"/>
              <a:t>Ask everyone to introduce self (Name and State).   </a:t>
            </a:r>
          </a:p>
          <a:p>
            <a:pPr marL="171450" indent="-171450">
              <a:buFontTx/>
              <a:buChar char="-"/>
            </a:pPr>
            <a:r>
              <a:rPr lang="en-US" dirty="0"/>
              <a:t>(Needs Sensing Question)  Ask Participants to type their response to “what is the most  in the ___________________________________ in the QUESTION box .  </a:t>
            </a:r>
          </a:p>
        </p:txBody>
      </p:sp>
      <p:sp>
        <p:nvSpPr>
          <p:cNvPr id="4" name="Slide Number Placeholder 3"/>
          <p:cNvSpPr>
            <a:spLocks noGrp="1"/>
          </p:cNvSpPr>
          <p:nvPr>
            <p:ph type="sldNum" sz="quarter" idx="5"/>
          </p:nvPr>
        </p:nvSpPr>
        <p:spPr/>
        <p:txBody>
          <a:bodyPr/>
          <a:lstStyle/>
          <a:p>
            <a:fld id="{E4E59082-DD63-4D2F-8101-0F929A5FCE28}" type="slidenum">
              <a:rPr lang="en-US" smtClean="0"/>
              <a:pPr/>
              <a:t>5</a:t>
            </a:fld>
            <a:endParaRPr lang="en-US" dirty="0"/>
          </a:p>
        </p:txBody>
      </p:sp>
    </p:spTree>
    <p:extLst>
      <p:ext uri="{BB962C8B-B14F-4D97-AF65-F5344CB8AC3E}">
        <p14:creationId xmlns:p14="http://schemas.microsoft.com/office/powerpoint/2010/main" val="4037607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Moderator;  quick overview </a:t>
            </a:r>
            <a:r>
              <a:rPr lang="en-US" b="0" dirty="0"/>
              <a:t>of CoP objectives</a:t>
            </a:r>
          </a:p>
        </p:txBody>
      </p:sp>
      <p:sp>
        <p:nvSpPr>
          <p:cNvPr id="4" name="Slide Number Placeholder 3"/>
          <p:cNvSpPr>
            <a:spLocks noGrp="1"/>
          </p:cNvSpPr>
          <p:nvPr>
            <p:ph type="sldNum" sz="quarter" idx="10"/>
          </p:nvPr>
        </p:nvSpPr>
        <p:spPr>
          <a:xfrm>
            <a:off x="3397120" y="9062169"/>
            <a:ext cx="259024" cy="246931"/>
          </a:xfrm>
        </p:spPr>
        <p:txBody>
          <a:bodyPr/>
          <a:lstStyle/>
          <a:p>
            <a:fld id="{E4E59082-DD63-4D2F-8101-0F929A5FCE28}" type="slidenum">
              <a:rPr lang="en-US" smtClean="0"/>
              <a:pPr/>
              <a:t>7</a:t>
            </a:fld>
            <a:endParaRPr lang="en-US"/>
          </a:p>
        </p:txBody>
      </p:sp>
    </p:spTree>
    <p:extLst>
      <p:ext uri="{BB962C8B-B14F-4D97-AF65-F5344CB8AC3E}">
        <p14:creationId xmlns:p14="http://schemas.microsoft.com/office/powerpoint/2010/main" val="799183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200000"/>
              </a:lnSpc>
              <a:buFontTx/>
              <a:buChar char="-"/>
            </a:pPr>
            <a:r>
              <a:rPr lang="en-US" sz="1200" b="1" dirty="0">
                <a:latin typeface="Calibri" panose="020F0502020204030204" pitchFamily="34" charset="0"/>
              </a:rPr>
              <a:t>Be present, and attentive. Minimize other distractions so you can be fully present and participate in the sessions. </a:t>
            </a:r>
          </a:p>
          <a:p>
            <a:pPr marL="171450" indent="-171450">
              <a:lnSpc>
                <a:spcPct val="200000"/>
              </a:lnSpc>
              <a:buFontTx/>
              <a:buChar char="-"/>
            </a:pPr>
            <a:r>
              <a:rPr lang="en-US" sz="1200" dirty="0">
                <a:latin typeface="Calibri" panose="020F0502020204030204" pitchFamily="34" charset="0"/>
              </a:rPr>
              <a:t>Share the air - Contribute freely, while also providing time for others to do so. </a:t>
            </a:r>
          </a:p>
          <a:p>
            <a:pPr marL="171450" indent="-171450">
              <a:lnSpc>
                <a:spcPct val="200000"/>
              </a:lnSpc>
              <a:buFontTx/>
              <a:buChar char="-"/>
            </a:pPr>
            <a:r>
              <a:rPr lang="en-US" sz="1200" dirty="0">
                <a:latin typeface="Calibri" panose="020F0502020204030204" pitchFamily="34" charset="0"/>
              </a:rPr>
              <a:t>Assume goodwill - Believe that others have positive intentions in their words and actions. </a:t>
            </a:r>
          </a:p>
          <a:p>
            <a:pPr marL="171450" indent="-171450">
              <a:lnSpc>
                <a:spcPct val="200000"/>
              </a:lnSpc>
              <a:buFontTx/>
              <a:buChar char="-"/>
            </a:pPr>
            <a:r>
              <a:rPr lang="en-US" sz="1200" dirty="0">
                <a:latin typeface="Calibri" panose="020F0502020204030204" pitchFamily="34" charset="0"/>
              </a:rPr>
              <a:t>Respect what is shared - Maintain confidentiality, when requested, and be mindful that others may be sharing sensitive information. </a:t>
            </a:r>
          </a:p>
          <a:p>
            <a:pPr marL="170113" indent="-170113">
              <a:lnSpc>
                <a:spcPct val="200000"/>
              </a:lnSpc>
              <a:buFontTx/>
              <a:buChar char="-"/>
            </a:pPr>
            <a:r>
              <a:rPr lang="en-US" sz="1200" b="1" dirty="0">
                <a:latin typeface="Calibri" panose="020F0502020204030204" pitchFamily="34" charset="0"/>
              </a:rPr>
              <a:t>Productive disequilibrium </a:t>
            </a:r>
            <a:r>
              <a:rPr lang="en-US" sz="1200" dirty="0">
                <a:latin typeface="Calibri" panose="020F0502020204030204" pitchFamily="34" charset="0"/>
              </a:rPr>
              <a:t>– this concept recognizes that new ideas and positive changes frequently emerge from tension – maybe a clash of new realities with traditional practices.  So we ask you to be open to listening to and embracing new ideas, and to be willing to challenge standard notions of thinking. </a:t>
            </a:r>
          </a:p>
          <a:p>
            <a:r>
              <a:rPr lang="en-US" sz="1200" dirty="0">
                <a:latin typeface="Calibri" panose="020F0502020204030204" pitchFamily="34" charset="0"/>
              </a:rPr>
              <a:t>And again, be reminded we encourage (and might remind) you to freely chat and share resources throughout this session via the chat box.</a:t>
            </a:r>
          </a:p>
        </p:txBody>
      </p:sp>
      <p:sp>
        <p:nvSpPr>
          <p:cNvPr id="4" name="Slide Number Placeholder 3"/>
          <p:cNvSpPr>
            <a:spLocks noGrp="1"/>
          </p:cNvSpPr>
          <p:nvPr>
            <p:ph type="sldNum" sz="quarter" idx="10"/>
          </p:nvPr>
        </p:nvSpPr>
        <p:spPr>
          <a:xfrm>
            <a:off x="3362098" y="9062169"/>
            <a:ext cx="329067" cy="246931"/>
          </a:xfrm>
        </p:spPr>
        <p:txBody>
          <a:bodyPr/>
          <a:lstStyle/>
          <a:p>
            <a:fld id="{E4E59082-DD63-4D2F-8101-0F929A5FCE28}" type="slidenum">
              <a:rPr lang="en-US" smtClean="0"/>
              <a:pPr/>
              <a:t>8</a:t>
            </a:fld>
            <a:endParaRPr lang="en-US"/>
          </a:p>
        </p:txBody>
      </p:sp>
    </p:spTree>
    <p:extLst>
      <p:ext uri="{BB962C8B-B14F-4D97-AF65-F5344CB8AC3E}">
        <p14:creationId xmlns:p14="http://schemas.microsoft.com/office/powerpoint/2010/main" val="3688759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E59082-DD63-4D2F-8101-0F929A5FCE28}" type="slidenum">
              <a:rPr lang="en-US" smtClean="0"/>
              <a:pPr/>
              <a:t>9</a:t>
            </a:fld>
            <a:endParaRPr lang="en-US"/>
          </a:p>
        </p:txBody>
      </p:sp>
    </p:spTree>
    <p:extLst>
      <p:ext uri="{BB962C8B-B14F-4D97-AF65-F5344CB8AC3E}">
        <p14:creationId xmlns:p14="http://schemas.microsoft.com/office/powerpoint/2010/main" val="97858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Calibri" panose="020F0502020204030204" pitchFamily="34" charset="0"/>
            </a:endParaRPr>
          </a:p>
          <a:p>
            <a:pPr marL="0" marR="0" lvl="0" indent="0" algn="l" defTabSz="898908" rtl="0" eaLnBrk="1" fontAlgn="auto" latinLnBrk="0" hangingPunct="1">
              <a:lnSpc>
                <a:spcPct val="100000"/>
              </a:lnSpc>
              <a:spcBef>
                <a:spcPts val="0"/>
              </a:spcBef>
              <a:spcAft>
                <a:spcPts val="0"/>
              </a:spcAft>
              <a:buClrTx/>
              <a:buSzTx/>
              <a:buFontTx/>
              <a:buNone/>
              <a:tabLst/>
              <a:defRPr/>
            </a:pPr>
            <a:r>
              <a:rPr lang="en-US" sz="1100" b="1" dirty="0">
                <a:latin typeface="Calibri" panose="020F0502020204030204" pitchFamily="34" charset="0"/>
              </a:rPr>
              <a:t>Facilitator</a:t>
            </a:r>
            <a:r>
              <a:rPr lang="en-US" sz="1100" b="0" dirty="0">
                <a:latin typeface="Calibri" panose="020F0502020204030204" pitchFamily="34" charset="0"/>
              </a:rPr>
              <a:t>: T</a:t>
            </a:r>
            <a:r>
              <a:rPr lang="en-US" sz="1100" dirty="0">
                <a:latin typeface="Calibri" panose="020F0502020204030204" pitchFamily="34" charset="0"/>
              </a:rPr>
              <a:t>o introduce self, and to explain their role in this series. </a:t>
            </a:r>
          </a:p>
          <a:p>
            <a:pPr marL="0" marR="0" lvl="0" indent="0" algn="l" defTabSz="898908" rtl="0" eaLnBrk="1" fontAlgn="auto" latinLnBrk="0" hangingPunct="1">
              <a:lnSpc>
                <a:spcPct val="100000"/>
              </a:lnSpc>
              <a:spcBef>
                <a:spcPts val="0"/>
              </a:spcBef>
              <a:spcAft>
                <a:spcPts val="0"/>
              </a:spcAft>
              <a:buClrTx/>
              <a:buSzTx/>
              <a:buFontTx/>
              <a:buNone/>
              <a:tabLst/>
              <a:defRPr/>
            </a:pPr>
            <a:endParaRPr lang="en-US" sz="1100" dirty="0">
              <a:latin typeface="Calibri" panose="020F0502020204030204" pitchFamily="34" charset="0"/>
            </a:endParaRPr>
          </a:p>
          <a:p>
            <a:pPr marL="0" marR="0" lvl="0" indent="0" algn="l" defTabSz="898908" rtl="0" eaLnBrk="1" fontAlgn="auto" latinLnBrk="0" hangingPunct="1">
              <a:lnSpc>
                <a:spcPct val="100000"/>
              </a:lnSpc>
              <a:spcBef>
                <a:spcPts val="0"/>
              </a:spcBef>
              <a:spcAft>
                <a:spcPts val="0"/>
              </a:spcAft>
              <a:buClrTx/>
              <a:buSzTx/>
              <a:buFontTx/>
              <a:buNone/>
              <a:tabLst/>
              <a:defRPr/>
            </a:pPr>
            <a:r>
              <a:rPr lang="en-US" b="1" dirty="0"/>
              <a:t>Paraphrase:</a:t>
            </a:r>
          </a:p>
          <a:p>
            <a:pPr marL="0" marR="0" lvl="0" indent="0" algn="l" defTabSz="898908" rtl="0" eaLnBrk="1" fontAlgn="auto" latinLnBrk="0" hangingPunct="1">
              <a:lnSpc>
                <a:spcPct val="100000"/>
              </a:lnSpc>
              <a:spcBef>
                <a:spcPts val="0"/>
              </a:spcBef>
              <a:spcAft>
                <a:spcPts val="0"/>
              </a:spcAft>
              <a:buClrTx/>
              <a:buSzTx/>
              <a:buFontTx/>
              <a:buNone/>
              <a:tabLst/>
              <a:defRPr/>
            </a:pPr>
            <a:r>
              <a:rPr lang="en-US" b="1" dirty="0"/>
              <a:t>The facilitator </a:t>
            </a:r>
            <a:r>
              <a:rPr lang="en-US" dirty="0"/>
              <a:t>of is much more visible and active. S/he steers the communication flow and keeps it on track. In this way, facilitation focuses on including all participants in the discussion, even the ones who are less comfortable with speaking and contributing, ensuring all voices are heard and discussion is vibrant, interesting and useful to those who participate. Having good people skills, the facilitator enables a comfortable and inclusive environment of openness and trust for those who participate.</a:t>
            </a:r>
          </a:p>
          <a:p>
            <a:pPr marL="0" marR="0" lvl="0" indent="0" algn="l" defTabSz="898908"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a:xfrm>
            <a:off x="3397120" y="9062169"/>
            <a:ext cx="259024" cy="246931"/>
          </a:xfrm>
        </p:spPr>
        <p:txBody>
          <a:bodyPr/>
          <a:lstStyle/>
          <a:p>
            <a:fld id="{E4E59082-DD63-4D2F-8101-0F929A5FCE28}" type="slidenum">
              <a:rPr lang="en-US" smtClean="0"/>
              <a:pPr/>
              <a:t>10</a:t>
            </a:fld>
            <a:endParaRPr lang="en-US"/>
          </a:p>
        </p:txBody>
      </p:sp>
    </p:spTree>
    <p:extLst>
      <p:ext uri="{BB962C8B-B14F-4D97-AF65-F5344CB8AC3E}">
        <p14:creationId xmlns:p14="http://schemas.microsoft.com/office/powerpoint/2010/main" val="1196541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8908" rtl="0" eaLnBrk="1" fontAlgn="auto" latinLnBrk="0" hangingPunct="1">
              <a:lnSpc>
                <a:spcPct val="100000"/>
              </a:lnSpc>
              <a:spcBef>
                <a:spcPts val="0"/>
              </a:spcBef>
              <a:spcAft>
                <a:spcPts val="0"/>
              </a:spcAft>
              <a:buClrTx/>
              <a:buSzTx/>
              <a:buFontTx/>
              <a:buNone/>
              <a:tabLst/>
              <a:defRPr/>
            </a:pPr>
            <a:r>
              <a:rPr lang="en-US" sz="1180" kern="1200" dirty="0">
                <a:solidFill>
                  <a:schemeClr val="tx1"/>
                </a:solidFill>
                <a:effectLst/>
                <a:latin typeface="+mn-lt"/>
                <a:ea typeface="+mn-ea"/>
                <a:cs typeface="+mn-cs"/>
              </a:rPr>
              <a:t>Demonstrating to employers the benefits of partnering with you may not always be easy. The key is to broaden the definition of who is being served, respecting and responding to the business’s needs in tandem with those of individuals participating in your pilot. In other words, you need to consider that you actually have </a:t>
            </a:r>
            <a:r>
              <a:rPr lang="en-US" sz="1180" i="1" kern="1200" dirty="0">
                <a:solidFill>
                  <a:schemeClr val="tx1"/>
                </a:solidFill>
                <a:effectLst/>
                <a:latin typeface="+mn-lt"/>
                <a:ea typeface="+mn-ea"/>
                <a:cs typeface="+mn-cs"/>
              </a:rPr>
              <a:t>two</a:t>
            </a:r>
            <a:r>
              <a:rPr lang="en-US" sz="1180" kern="1200" dirty="0">
                <a:solidFill>
                  <a:schemeClr val="tx1"/>
                </a:solidFill>
                <a:effectLst/>
                <a:latin typeface="+mn-lt"/>
                <a:ea typeface="+mn-ea"/>
                <a:cs typeface="+mn-cs"/>
              </a:rPr>
              <a:t> customers: individuals </a:t>
            </a:r>
            <a:r>
              <a:rPr lang="en-US" sz="1180" i="1" kern="1200" dirty="0">
                <a:solidFill>
                  <a:schemeClr val="tx1"/>
                </a:solidFill>
                <a:effectLst/>
                <a:latin typeface="+mn-lt"/>
                <a:ea typeface="+mn-ea"/>
                <a:cs typeface="+mn-cs"/>
              </a:rPr>
              <a:t>and</a:t>
            </a:r>
            <a:r>
              <a:rPr lang="en-US" sz="1180" kern="1200" dirty="0">
                <a:solidFill>
                  <a:schemeClr val="tx1"/>
                </a:solidFill>
                <a:effectLst/>
                <a:latin typeface="+mn-lt"/>
                <a:ea typeface="+mn-ea"/>
                <a:cs typeface="+mn-cs"/>
              </a:rPr>
              <a:t> employers.  </a:t>
            </a:r>
          </a:p>
          <a:p>
            <a:endParaRPr lang="en-US" sz="1180" kern="1200" dirty="0">
              <a:solidFill>
                <a:schemeClr val="tx1"/>
              </a:solidFill>
              <a:effectLst/>
              <a:latin typeface="+mn-lt"/>
              <a:ea typeface="+mn-ea"/>
              <a:cs typeface="+mn-cs"/>
            </a:endParaRPr>
          </a:p>
          <a:p>
            <a:r>
              <a:rPr lang="en-US" sz="1180" kern="1200" dirty="0">
                <a:solidFill>
                  <a:schemeClr val="tx1"/>
                </a:solidFill>
                <a:effectLst/>
                <a:latin typeface="+mn-lt"/>
                <a:ea typeface="+mn-ea"/>
                <a:cs typeface="+mn-cs"/>
              </a:rPr>
              <a:t>As with any relationship, the foundation for success is trust, and the key to trust is effective communication.  A dual customer approach necessitates talking with and, most importantly, </a:t>
            </a:r>
            <a:r>
              <a:rPr lang="en-US" sz="1180" i="1" kern="1200" dirty="0">
                <a:solidFill>
                  <a:schemeClr val="tx1"/>
                </a:solidFill>
                <a:effectLst/>
                <a:latin typeface="+mn-lt"/>
                <a:ea typeface="+mn-ea"/>
                <a:cs typeface="+mn-cs"/>
              </a:rPr>
              <a:t>listening to</a:t>
            </a:r>
            <a:r>
              <a:rPr lang="en-US" sz="1180" kern="1200" dirty="0">
                <a:solidFill>
                  <a:schemeClr val="tx1"/>
                </a:solidFill>
                <a:effectLst/>
                <a:latin typeface="+mn-lt"/>
                <a:ea typeface="+mn-ea"/>
                <a:cs typeface="+mn-cs"/>
              </a:rPr>
              <a:t> businesses about their expectations. In conversations with VR providers several years ago, employers helped create a set of key principles for “doing business with business” that can guide employment service providers in creating a track record of success in building strong relationships with employers and thus position themselves as a valuable partner.  These principles include:</a:t>
            </a:r>
          </a:p>
          <a:p>
            <a:r>
              <a:rPr lang="en-US" sz="118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180" kern="1200" dirty="0">
                <a:solidFill>
                  <a:schemeClr val="tx1"/>
                </a:solidFill>
                <a:effectLst/>
                <a:latin typeface="+mn-lt"/>
                <a:ea typeface="+mn-ea"/>
                <a:cs typeface="+mn-cs"/>
              </a:rPr>
              <a:t>Viewing businesses as customers.</a:t>
            </a:r>
          </a:p>
          <a:p>
            <a:pPr marL="171450" lvl="0" indent="-171450">
              <a:buFont typeface="Arial" panose="020B0604020202020204" pitchFamily="34" charset="0"/>
              <a:buChar char="•"/>
            </a:pPr>
            <a:r>
              <a:rPr lang="en-US" sz="1180" kern="1200" dirty="0">
                <a:solidFill>
                  <a:schemeClr val="tx1"/>
                </a:solidFill>
                <a:effectLst/>
                <a:latin typeface="+mn-lt"/>
                <a:ea typeface="+mn-ea"/>
                <a:cs typeface="+mn-cs"/>
              </a:rPr>
              <a:t>Taking steps to understand their needs.</a:t>
            </a:r>
          </a:p>
          <a:p>
            <a:pPr marL="171450" lvl="0" indent="-171450">
              <a:buFont typeface="Arial" panose="020B0604020202020204" pitchFamily="34" charset="0"/>
              <a:buChar char="•"/>
            </a:pPr>
            <a:r>
              <a:rPr lang="en-US" sz="1180" kern="1200" dirty="0">
                <a:solidFill>
                  <a:schemeClr val="tx1"/>
                </a:solidFill>
                <a:effectLst/>
                <a:latin typeface="+mn-lt"/>
                <a:ea typeface="+mn-ea"/>
                <a:cs typeface="+mn-cs"/>
              </a:rPr>
              <a:t>Adjusting the service provider’s products and services to meet those needs. </a:t>
            </a:r>
          </a:p>
          <a:p>
            <a:pPr marL="171450" lvl="0" indent="-171450">
              <a:buFont typeface="Arial" panose="020B0604020202020204" pitchFamily="34" charset="0"/>
              <a:buChar char="•"/>
            </a:pPr>
            <a:r>
              <a:rPr lang="en-US" sz="1180" kern="1200" dirty="0">
                <a:solidFill>
                  <a:schemeClr val="tx1"/>
                </a:solidFill>
                <a:effectLst/>
                <a:latin typeface="+mn-lt"/>
                <a:ea typeface="+mn-ea"/>
                <a:cs typeface="+mn-cs"/>
              </a:rPr>
              <a:t>Understanding that businesses make decisions based on business needs, not rehabilitation needs.</a:t>
            </a:r>
          </a:p>
          <a:p>
            <a:endParaRPr lang="en-US" dirty="0"/>
          </a:p>
        </p:txBody>
      </p:sp>
      <p:sp>
        <p:nvSpPr>
          <p:cNvPr id="4" name="Slide Number Placeholder 3"/>
          <p:cNvSpPr>
            <a:spLocks noGrp="1"/>
          </p:cNvSpPr>
          <p:nvPr>
            <p:ph type="sldNum" sz="quarter" idx="5"/>
          </p:nvPr>
        </p:nvSpPr>
        <p:spPr/>
        <p:txBody>
          <a:bodyPr/>
          <a:lstStyle/>
          <a:p>
            <a:fld id="{E4E59082-DD63-4D2F-8101-0F929A5FCE28}" type="slidenum">
              <a:rPr lang="en-US" smtClean="0"/>
              <a:pPr/>
              <a:t>12</a:t>
            </a:fld>
            <a:endParaRPr lang="en-US"/>
          </a:p>
        </p:txBody>
      </p:sp>
    </p:spTree>
    <p:extLst>
      <p:ext uri="{BB962C8B-B14F-4D97-AF65-F5344CB8AC3E}">
        <p14:creationId xmlns:p14="http://schemas.microsoft.com/office/powerpoint/2010/main" val="919597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4.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4.emf"/></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emf"/><Relationship Id="rId1" Type="http://schemas.openxmlformats.org/officeDocument/2006/relationships/slideMaster" Target="../slideMasters/slideMaster4.xml"/><Relationship Id="rId4" Type="http://schemas.openxmlformats.org/officeDocument/2006/relationships/image" Target="../media/image8.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4" name="Picture Placeholder 13"/>
          <p:cNvSpPr>
            <a:spLocks noGrp="1"/>
          </p:cNvSpPr>
          <p:nvPr>
            <p:ph type="pic" sz="quarter" idx="11" hasCustomPrompt="1"/>
          </p:nvPr>
        </p:nvSpPr>
        <p:spPr>
          <a:xfrm>
            <a:off x="0" y="1"/>
            <a:ext cx="9144000" cy="3355848"/>
          </a:xfrm>
        </p:spPr>
        <p:txBody>
          <a:bodyPr lIns="91440" rIns="91440"/>
          <a:lstStyle>
            <a:lvl1pPr>
              <a:defRPr/>
            </a:lvl1pPr>
          </a:lstStyle>
          <a:p>
            <a:r>
              <a:rPr lang="en-US"/>
              <a:t>Drag picture to placeholder or click icon to add</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330952"/>
            <a:ext cx="4794971" cy="1234440"/>
          </a:xfrm>
          <a:prstGeom prst="rect">
            <a:avLst/>
          </a:prstGeom>
        </p:spPr>
      </p:pic>
      <p:sp>
        <p:nvSpPr>
          <p:cNvPr id="2" name="Title 1"/>
          <p:cNvSpPr>
            <a:spLocks noGrp="1"/>
          </p:cNvSpPr>
          <p:nvPr userDrawn="1">
            <p:ph type="ctrTitle" hasCustomPrompt="1"/>
          </p:nvPr>
        </p:nvSpPr>
        <p:spPr>
          <a:xfrm>
            <a:off x="457200" y="3355848"/>
            <a:ext cx="8229600" cy="704088"/>
          </a:xfrm>
        </p:spPr>
        <p:txBody>
          <a:bodyPr anchor="t" anchorCtr="0">
            <a:normAutofit/>
          </a:bodyPr>
          <a:lstStyle>
            <a:lvl1pPr algn="l">
              <a:defRPr sz="2909"/>
            </a:lvl1pPr>
          </a:lstStyle>
          <a:p>
            <a:r>
              <a:rPr lang="en-US" dirty="0"/>
              <a:t>Title</a:t>
            </a:r>
          </a:p>
        </p:txBody>
      </p:sp>
      <p:sp>
        <p:nvSpPr>
          <p:cNvPr id="3" name="Subtitle 2"/>
          <p:cNvSpPr>
            <a:spLocks noGrp="1"/>
          </p:cNvSpPr>
          <p:nvPr userDrawn="1">
            <p:ph type="subTitle" idx="1" hasCustomPrompt="1"/>
          </p:nvPr>
        </p:nvSpPr>
        <p:spPr>
          <a:xfrm>
            <a:off x="457200" y="4069080"/>
            <a:ext cx="8229600" cy="685800"/>
          </a:xfrm>
        </p:spPr>
        <p:txBody>
          <a:bodyPr/>
          <a:lstStyle>
            <a:lvl1pPr marL="0" indent="0" algn="l">
              <a:buNone/>
              <a:defRPr sz="2182"/>
            </a:lvl1pPr>
            <a:lvl2pPr marL="415657" indent="0" algn="ctr">
              <a:buNone/>
              <a:defRPr sz="1819"/>
            </a:lvl2pPr>
            <a:lvl3pPr marL="831314" indent="0" algn="ctr">
              <a:buNone/>
              <a:defRPr sz="1637"/>
            </a:lvl3pPr>
            <a:lvl4pPr marL="1246972" indent="0" algn="ctr">
              <a:buNone/>
              <a:defRPr sz="1454"/>
            </a:lvl4pPr>
            <a:lvl5pPr marL="1662630" indent="0" algn="ctr">
              <a:buNone/>
              <a:defRPr sz="1454"/>
            </a:lvl5pPr>
            <a:lvl6pPr marL="2078287" indent="0" algn="ctr">
              <a:buNone/>
              <a:defRPr sz="1454"/>
            </a:lvl6pPr>
            <a:lvl7pPr marL="2493944" indent="0" algn="ctr">
              <a:buNone/>
              <a:defRPr sz="1454"/>
            </a:lvl7pPr>
            <a:lvl8pPr marL="2909601" indent="0" algn="ctr">
              <a:buNone/>
              <a:defRPr sz="1454"/>
            </a:lvl8pPr>
            <a:lvl9pPr marL="3325258" indent="0" algn="ctr">
              <a:buNone/>
              <a:defRPr sz="1454"/>
            </a:lvl9pPr>
          </a:lstStyle>
          <a:p>
            <a:r>
              <a:rPr lang="en-US" dirty="0"/>
              <a:t>Author Name | Author Name | Author Name</a:t>
            </a:r>
          </a:p>
        </p:txBody>
      </p:sp>
      <p:sp>
        <p:nvSpPr>
          <p:cNvPr id="8" name="Text Placeholder 7"/>
          <p:cNvSpPr>
            <a:spLocks noGrp="1"/>
          </p:cNvSpPr>
          <p:nvPr userDrawn="1">
            <p:ph type="body" sz="quarter" idx="10" hasCustomPrompt="1"/>
          </p:nvPr>
        </p:nvSpPr>
        <p:spPr>
          <a:xfrm>
            <a:off x="457200" y="4754880"/>
            <a:ext cx="8229600" cy="365760"/>
          </a:xfrm>
        </p:spPr>
        <p:txBody>
          <a:bodyPr>
            <a:normAutofit/>
          </a:bodyPr>
          <a:lstStyle>
            <a:lvl1pPr>
              <a:defRPr sz="1272"/>
            </a:lvl1pPr>
          </a:lstStyle>
          <a:p>
            <a:pPr lvl="0"/>
            <a:r>
              <a:rPr lang="en-US" dirty="0"/>
              <a:t>M / D / 20XX</a:t>
            </a:r>
          </a:p>
        </p:txBody>
      </p:sp>
      <p:sp>
        <p:nvSpPr>
          <p:cNvPr id="15" name="Rectangle 6"/>
          <p:cNvSpPr/>
          <p:nvPr userDrawn="1"/>
        </p:nvSpPr>
        <p:spPr>
          <a:xfrm>
            <a:off x="0" y="6793992"/>
            <a:ext cx="9144000" cy="640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a:solidFill>
                <a:srgbClr val="445469"/>
              </a:solidFill>
            </a:endParaRPr>
          </a:p>
        </p:txBody>
      </p:sp>
      <p:sp>
        <p:nvSpPr>
          <p:cNvPr id="11" name="Rectangle 6"/>
          <p:cNvSpPr/>
          <p:nvPr userDrawn="1"/>
        </p:nvSpPr>
        <p:spPr>
          <a:xfrm>
            <a:off x="0" y="0"/>
            <a:ext cx="9144000" cy="640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a:solidFill>
                <a:srgbClr val="445469"/>
              </a:solidFill>
            </a:endParaRPr>
          </a:p>
        </p:txBody>
      </p:sp>
    </p:spTree>
    <p:extLst>
      <p:ext uri="{BB962C8B-B14F-4D97-AF65-F5344CB8AC3E}">
        <p14:creationId xmlns:p14="http://schemas.microsoft.com/office/powerpoint/2010/main" val="268468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picture">
    <p:spTree>
      <p:nvGrpSpPr>
        <p:cNvPr id="1" name=""/>
        <p:cNvGrpSpPr/>
        <p:nvPr/>
      </p:nvGrpSpPr>
      <p:grpSpPr>
        <a:xfrm>
          <a:off x="0" y="0"/>
          <a:ext cx="0" cy="0"/>
          <a:chOff x="0" y="0"/>
          <a:chExt cx="0" cy="0"/>
        </a:xfrm>
      </p:grpSpPr>
      <p:sp>
        <p:nvSpPr>
          <p:cNvPr id="17" name="Rectangle 16"/>
          <p:cNvSpPr/>
          <p:nvPr userDrawn="1"/>
        </p:nvSpPr>
        <p:spPr>
          <a:xfrm>
            <a:off x="4283257" y="0"/>
            <a:ext cx="486074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a:solidFill>
                <a:srgbClr val="445469"/>
              </a:solidFill>
            </a:endParaRPr>
          </a:p>
        </p:txBody>
      </p:sp>
      <p:sp>
        <p:nvSpPr>
          <p:cNvPr id="4" name="Content Placeholder 3"/>
          <p:cNvSpPr>
            <a:spLocks noGrp="1"/>
          </p:cNvSpPr>
          <p:nvPr>
            <p:ph sz="quarter" idx="15" hasCustomPrompt="1"/>
          </p:nvPr>
        </p:nvSpPr>
        <p:spPr>
          <a:xfrm>
            <a:off x="1" y="63502"/>
            <a:ext cx="4283075" cy="6703060"/>
          </a:xfrm>
        </p:spPr>
        <p:txBody>
          <a:bodyPr vert="horz" lIns="91440" tIns="91440" rIns="91440" bIns="91440" rtlCol="0" anchor="t" anchorCtr="0">
            <a:normAutofit/>
          </a:bodyPr>
          <a:lstStyle>
            <a:lvl1pPr>
              <a:defRPr lang="en-US" dirty="0"/>
            </a:lvl1pPr>
          </a:lstStyle>
          <a:p>
            <a:pPr lvl="0"/>
            <a:r>
              <a:rPr lang="en-US" dirty="0"/>
              <a:t>Click to add text.</a:t>
            </a:r>
            <a:br>
              <a:rPr lang="en-US" dirty="0"/>
            </a:br>
            <a:r>
              <a:rPr lang="en-US" dirty="0"/>
              <a:t>Click icons to add</a:t>
            </a:r>
            <a:br>
              <a:rPr lang="en-US" dirty="0"/>
            </a:br>
            <a:r>
              <a:rPr lang="en-US" dirty="0"/>
              <a:t>objects.</a:t>
            </a:r>
          </a:p>
        </p:txBody>
      </p:sp>
      <p:sp>
        <p:nvSpPr>
          <p:cNvPr id="2" name="Title 1"/>
          <p:cNvSpPr>
            <a:spLocks noGrp="1"/>
          </p:cNvSpPr>
          <p:nvPr>
            <p:ph type="title"/>
          </p:nvPr>
        </p:nvSpPr>
        <p:spPr>
          <a:xfrm>
            <a:off x="4778835" y="262882"/>
            <a:ext cx="3907966" cy="1143000"/>
          </a:xfrm>
        </p:spPr>
        <p:txBody>
          <a:bodyPr anchor="ctr">
            <a:normAutofit/>
          </a:bodyPr>
          <a:lstStyle>
            <a:lvl1pPr>
              <a:defRPr sz="2909">
                <a:solidFill>
                  <a:srgbClr val="FFF7FD"/>
                </a:solidFill>
              </a:defRPr>
            </a:lvl1pPr>
          </a:lstStyle>
          <a:p>
            <a:r>
              <a:rPr lang="en-US"/>
              <a:t>Click to edit Master title style</a:t>
            </a:r>
            <a:endParaRPr lang="en-US" dirty="0"/>
          </a:p>
        </p:txBody>
      </p:sp>
      <p:sp>
        <p:nvSpPr>
          <p:cNvPr id="7" name="Content Placeholder 6"/>
          <p:cNvSpPr>
            <a:spLocks noGrp="1"/>
          </p:cNvSpPr>
          <p:nvPr>
            <p:ph sz="quarter" idx="14"/>
          </p:nvPr>
        </p:nvSpPr>
        <p:spPr>
          <a:xfrm>
            <a:off x="4759416" y="1646238"/>
            <a:ext cx="3908426" cy="49371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149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ue photo scree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a:solidFill>
            <a:srgbClr val="1C4583">
              <a:alpha val="95000"/>
            </a:srgbClr>
          </a:solidFill>
        </p:spPr>
        <p:txBody>
          <a:bodyPr anchor="ctr" anchorCtr="0"/>
          <a:lstStyle>
            <a:lvl1pPr>
              <a:defRPr sz="2909">
                <a:solidFill>
                  <a:schemeClr val="bg1"/>
                </a:solidFill>
              </a:defRPr>
            </a:lvl1pPr>
          </a:lstStyle>
          <a:p>
            <a:r>
              <a:rPr lang="en-US" dirty="0"/>
              <a:t>Click to edit Master title style</a:t>
            </a:r>
          </a:p>
        </p:txBody>
      </p:sp>
      <p:sp>
        <p:nvSpPr>
          <p:cNvPr id="12" name="Content Placeholder 2"/>
          <p:cNvSpPr>
            <a:spLocks noGrp="1"/>
          </p:cNvSpPr>
          <p:nvPr>
            <p:ph sz="half" idx="1"/>
          </p:nvPr>
        </p:nvSpPr>
        <p:spPr>
          <a:xfrm>
            <a:off x="457198" y="1646238"/>
            <a:ext cx="4114800" cy="4937125"/>
          </a:xfrm>
          <a:solidFill>
            <a:srgbClr val="1C4583">
              <a:alpha val="95000"/>
            </a:srgbClr>
          </a:solidFill>
        </p:spPr>
        <p:txBody>
          <a:bodyPr>
            <a:normAutofit/>
          </a:bodyPr>
          <a:lstStyle>
            <a:lvl1pPr>
              <a:defRPr sz="2909">
                <a:solidFill>
                  <a:schemeClr val="bg1"/>
                </a:solidFill>
              </a:defRPr>
            </a:lvl1pPr>
            <a:lvl2pPr>
              <a:defRPr sz="2909">
                <a:solidFill>
                  <a:schemeClr val="bg2"/>
                </a:solidFill>
              </a:defRPr>
            </a:lvl2pPr>
            <a:lvl3pPr>
              <a:defRPr sz="2909">
                <a:solidFill>
                  <a:schemeClr val="bg2"/>
                </a:solidFill>
              </a:defRPr>
            </a:lvl3pPr>
            <a:lvl4pPr>
              <a:defRPr sz="2909">
                <a:solidFill>
                  <a:schemeClr val="bg2"/>
                </a:solidFill>
              </a:defRPr>
            </a:lvl4pPr>
            <a:lvl5pPr>
              <a:defRPr sz="2909">
                <a:solidFill>
                  <a:schemeClr val="bg2"/>
                </a:solidFill>
              </a:defRPr>
            </a:lvl5pPr>
            <a:lvl6pPr>
              <a:defRPr sz="1637"/>
            </a:lvl6pPr>
            <a:lvl7pPr>
              <a:defRPr sz="1637"/>
            </a:lvl7pPr>
            <a:lvl8pPr>
              <a:defRPr sz="1637"/>
            </a:lvl8pPr>
            <a:lvl9pPr>
              <a:defRPr sz="1637"/>
            </a:lvl9pPr>
          </a:lstStyle>
          <a:p>
            <a:pPr lvl="0"/>
            <a:r>
              <a:rPr lang="en-US"/>
              <a:t>Click to edit Master text styles</a:t>
            </a:r>
          </a:p>
        </p:txBody>
      </p:sp>
      <p:sp>
        <p:nvSpPr>
          <p:cNvPr id="9" name="Text Placeholder 9"/>
          <p:cNvSpPr>
            <a:spLocks noGrp="1"/>
          </p:cNvSpPr>
          <p:nvPr>
            <p:ph type="body" sz="quarter" idx="13" hasCustomPrompt="1"/>
          </p:nvPr>
        </p:nvSpPr>
        <p:spPr>
          <a:xfrm>
            <a:off x="0" y="0"/>
            <a:ext cx="9144000" cy="6858000"/>
          </a:xfrm>
          <a:solidFill>
            <a:srgbClr val="1C4583">
              <a:alpha val="29804"/>
            </a:srgbClr>
          </a:solidFill>
        </p:spPr>
        <p:txBody>
          <a:bodyPr/>
          <a:lstStyle>
            <a:lvl1pPr>
              <a:defRPr/>
            </a:lvl1pPr>
          </a:lstStyle>
          <a:p>
            <a:pPr lvl="0"/>
            <a:r>
              <a:rPr lang="en-US" dirty="0"/>
              <a:t> </a:t>
            </a:r>
          </a:p>
        </p:txBody>
      </p:sp>
    </p:spTree>
    <p:extLst>
      <p:ext uri="{BB962C8B-B14F-4D97-AF65-F5344CB8AC3E}">
        <p14:creationId xmlns:p14="http://schemas.microsoft.com/office/powerpoint/2010/main" val="2353926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slide in blue">
    <p:bg>
      <p:bgPr>
        <a:solidFill>
          <a:schemeClr val="tx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1426782"/>
            <a:ext cx="8229600" cy="1143000"/>
          </a:xfrm>
          <a:ln>
            <a:noFill/>
          </a:ln>
        </p:spPr>
        <p:txBody>
          <a:bodyPr>
            <a:noAutofit/>
          </a:bodyPr>
          <a:lstStyle>
            <a:lvl1pPr>
              <a:defRPr sz="5455">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457200" y="2919414"/>
            <a:ext cx="8229600" cy="946150"/>
          </a:xfrm>
        </p:spPr>
        <p:txBody>
          <a:bodyPr>
            <a:normAutofit/>
          </a:bodyPr>
          <a:lstStyle>
            <a:lvl1pPr>
              <a:defRPr sz="327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302164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slide in green">
    <p:bg>
      <p:bgPr>
        <a:solidFill>
          <a:schemeClr val="accent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1426782"/>
            <a:ext cx="8229600" cy="1143000"/>
          </a:xfrm>
          <a:ln>
            <a:noFill/>
          </a:ln>
        </p:spPr>
        <p:txBody>
          <a:bodyPr>
            <a:noAutofit/>
          </a:bodyPr>
          <a:lstStyle>
            <a:lvl1pPr>
              <a:defRPr sz="5455">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457200" y="2919414"/>
            <a:ext cx="8229600" cy="946150"/>
          </a:xfrm>
        </p:spPr>
        <p:txBody>
          <a:bodyPr>
            <a:normAutofit/>
          </a:bodyPr>
          <a:lstStyle>
            <a:lvl1pPr>
              <a:defRPr sz="327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50676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w-ic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78383" y="274638"/>
            <a:ext cx="6608419" cy="1143000"/>
          </a:xfrm>
          <a:noFill/>
        </p:spPr>
        <p:txBody>
          <a:bodyPr vert="horz" lIns="91440" tIns="45720" rIns="91440" bIns="45720" rtlCol="0" anchor="ctr" anchorCtr="0">
            <a:normAutofit lnSpcReduction="10000"/>
          </a:bodyPr>
          <a:lstStyle>
            <a:lvl1pPr>
              <a:defRPr lang="en-US" sz="4363">
                <a:solidFill>
                  <a:schemeClr val="bg1"/>
                </a:solidFill>
                <a:latin typeface="Arial" panose="020B0604020202020204" pitchFamily="34" charset="0"/>
                <a:cs typeface="Arial" panose="020B0604020202020204" pitchFamily="34" charset="0"/>
              </a:defRPr>
            </a:lvl1pPr>
          </a:lstStyle>
          <a:p>
            <a:pPr marL="0" lvl="0"/>
            <a:r>
              <a:rPr lang="en-US" dirty="0"/>
              <a:t>Slide title</a:t>
            </a:r>
          </a:p>
        </p:txBody>
      </p:sp>
      <p:sp>
        <p:nvSpPr>
          <p:cNvPr id="7" name="Picture Placeholder 6"/>
          <p:cNvSpPr>
            <a:spLocks noGrp="1"/>
          </p:cNvSpPr>
          <p:nvPr>
            <p:ph type="pic" sz="quarter" idx="11"/>
          </p:nvPr>
        </p:nvSpPr>
        <p:spPr>
          <a:xfrm>
            <a:off x="449261" y="273050"/>
            <a:ext cx="1143000" cy="1144588"/>
          </a:xfrm>
          <a:prstGeom prst="ellipse">
            <a:avLst/>
          </a:prstGeom>
        </p:spPr>
        <p:txBody>
          <a:bodyPr>
            <a:normAutofit/>
          </a:bodyPr>
          <a:lstStyle>
            <a:lvl1pPr>
              <a:defRPr sz="1091">
                <a:latin typeface="Arial" panose="020B0604020202020204" pitchFamily="34" charset="0"/>
                <a:cs typeface="Arial" panose="020B0604020202020204" pitchFamily="34" charset="0"/>
              </a:defRPr>
            </a:lvl1pPr>
          </a:lstStyle>
          <a:p>
            <a:r>
              <a:rPr lang="en-US"/>
              <a:t>Click icon to add picture</a:t>
            </a:r>
          </a:p>
        </p:txBody>
      </p:sp>
      <p:sp>
        <p:nvSpPr>
          <p:cNvPr id="3" name="Picture Placeholder 2"/>
          <p:cNvSpPr>
            <a:spLocks noGrp="1"/>
          </p:cNvSpPr>
          <p:nvPr>
            <p:ph type="pic" sz="quarter" idx="10"/>
          </p:nvPr>
        </p:nvSpPr>
        <p:spPr>
          <a:xfrm>
            <a:off x="0" y="0"/>
            <a:ext cx="9144000" cy="6858000"/>
          </a:xfrm>
        </p:spPr>
        <p:txBody>
          <a:bodyPr anchor="ctr" anchorCtr="0"/>
          <a:lstStyle>
            <a:lvl1pPr>
              <a:defRPr>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082002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10" name="Text Placeholder 6"/>
          <p:cNvSpPr>
            <a:spLocks noGrp="1"/>
          </p:cNvSpPr>
          <p:nvPr>
            <p:ph type="body" sz="quarter" idx="13" hasCustomPrompt="1"/>
          </p:nvPr>
        </p:nvSpPr>
        <p:spPr>
          <a:xfrm>
            <a:off x="457200" y="1646238"/>
            <a:ext cx="8229600" cy="4937125"/>
          </a:xfrm>
        </p:spPr>
        <p:txBody>
          <a:bodyPr>
            <a:noAutofit/>
          </a:bodyPr>
          <a:lstStyle>
            <a:lvl1pPr marL="403433" indent="-415657">
              <a:spcBef>
                <a:spcPts val="1637"/>
              </a:spcBef>
              <a:defRPr sz="1637" baseline="0">
                <a:solidFill>
                  <a:schemeClr val="tx1"/>
                </a:solidFill>
              </a:defRPr>
            </a:lvl1pPr>
            <a:lvl2pPr>
              <a:defRPr sz="2182"/>
            </a:lvl2pPr>
            <a:lvl3pPr>
              <a:defRPr sz="2182"/>
            </a:lvl3pPr>
            <a:lvl4pPr>
              <a:defRPr sz="2182"/>
            </a:lvl4pPr>
            <a:lvl5pPr>
              <a:defRPr sz="2182"/>
            </a:lvl5pPr>
          </a:lstStyle>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807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 Contacts">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8688" y="6063896"/>
            <a:ext cx="2521799" cy="649224"/>
          </a:xfrm>
          <a:prstGeom prst="rect">
            <a:avLst/>
          </a:prstGeom>
        </p:spPr>
      </p:pic>
      <p:sp>
        <p:nvSpPr>
          <p:cNvPr id="2" name="Title 1"/>
          <p:cNvSpPr>
            <a:spLocks noGrp="1"/>
          </p:cNvSpPr>
          <p:nvPr>
            <p:ph type="title"/>
          </p:nvPr>
        </p:nvSpPr>
        <p:spPr>
          <a:xfrm>
            <a:off x="457199" y="274640"/>
            <a:ext cx="8229600" cy="495264"/>
          </a:xfrm>
        </p:spPr>
        <p:txBody>
          <a:bodyPr anchor="t">
            <a:spAutoFit/>
          </a:bodyPr>
          <a:lstStyle>
            <a:lvl1pPr>
              <a:defRPr sz="2909">
                <a:solidFill>
                  <a:schemeClr val="tx2"/>
                </a:solidFill>
              </a:defRPr>
            </a:lvl1pPr>
          </a:lstStyle>
          <a:p>
            <a:r>
              <a:rPr lang="en-US"/>
              <a:t>Click to edit Master title style</a:t>
            </a:r>
            <a:endParaRPr lang="en-US" dirty="0"/>
          </a:p>
        </p:txBody>
      </p:sp>
      <p:sp>
        <p:nvSpPr>
          <p:cNvPr id="21" name="Picture Placeholder 22"/>
          <p:cNvSpPr>
            <a:spLocks noGrp="1" noChangeAspect="1"/>
          </p:cNvSpPr>
          <p:nvPr>
            <p:ph type="pic" sz="quarter" idx="15"/>
          </p:nvPr>
        </p:nvSpPr>
        <p:spPr>
          <a:xfrm>
            <a:off x="771730" y="1030584"/>
            <a:ext cx="1186384"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a:t>Click icon to add picture</a:t>
            </a:r>
          </a:p>
        </p:txBody>
      </p:sp>
      <p:sp>
        <p:nvSpPr>
          <p:cNvPr id="36" name="Text Placeholder 35"/>
          <p:cNvSpPr>
            <a:spLocks noGrp="1"/>
          </p:cNvSpPr>
          <p:nvPr>
            <p:ph type="body" sz="quarter" idx="19" hasCustomPrompt="1"/>
          </p:nvPr>
        </p:nvSpPr>
        <p:spPr>
          <a:xfrm>
            <a:off x="459981" y="2318079"/>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41" name="Text Placeholder 35"/>
          <p:cNvSpPr>
            <a:spLocks noGrp="1"/>
          </p:cNvSpPr>
          <p:nvPr>
            <p:ph type="body" sz="quarter" idx="23" hasCustomPrompt="1"/>
          </p:nvPr>
        </p:nvSpPr>
        <p:spPr>
          <a:xfrm>
            <a:off x="459981" y="2643192"/>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47" name="Picture Placeholder 22"/>
          <p:cNvSpPr>
            <a:spLocks noGrp="1" noChangeAspect="1"/>
          </p:cNvSpPr>
          <p:nvPr>
            <p:ph type="pic" sz="quarter" idx="24"/>
          </p:nvPr>
        </p:nvSpPr>
        <p:spPr>
          <a:xfrm>
            <a:off x="2912717" y="1025691"/>
            <a:ext cx="1186384"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a:t>Click icon to add picture</a:t>
            </a:r>
          </a:p>
        </p:txBody>
      </p:sp>
      <p:sp>
        <p:nvSpPr>
          <p:cNvPr id="48" name="Text Placeholder 35"/>
          <p:cNvSpPr>
            <a:spLocks noGrp="1"/>
          </p:cNvSpPr>
          <p:nvPr>
            <p:ph type="body" sz="quarter" idx="25" hasCustomPrompt="1"/>
          </p:nvPr>
        </p:nvSpPr>
        <p:spPr>
          <a:xfrm>
            <a:off x="2600967" y="2313186"/>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49" name="Text Placeholder 35"/>
          <p:cNvSpPr>
            <a:spLocks noGrp="1"/>
          </p:cNvSpPr>
          <p:nvPr>
            <p:ph type="body" sz="quarter" idx="26" hasCustomPrompt="1"/>
          </p:nvPr>
        </p:nvSpPr>
        <p:spPr>
          <a:xfrm>
            <a:off x="2600968" y="2638300"/>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50" name="Picture Placeholder 22"/>
          <p:cNvSpPr>
            <a:spLocks noGrp="1" noChangeAspect="1"/>
          </p:cNvSpPr>
          <p:nvPr>
            <p:ph type="pic" sz="quarter" idx="27"/>
          </p:nvPr>
        </p:nvSpPr>
        <p:spPr>
          <a:xfrm>
            <a:off x="5053701" y="1031981"/>
            <a:ext cx="1186384"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a:t>Click icon to add picture</a:t>
            </a:r>
          </a:p>
        </p:txBody>
      </p:sp>
      <p:sp>
        <p:nvSpPr>
          <p:cNvPr id="51" name="Text Placeholder 35"/>
          <p:cNvSpPr>
            <a:spLocks noGrp="1"/>
          </p:cNvSpPr>
          <p:nvPr>
            <p:ph type="body" sz="quarter" idx="28" hasCustomPrompt="1"/>
          </p:nvPr>
        </p:nvSpPr>
        <p:spPr>
          <a:xfrm>
            <a:off x="4741951" y="2319477"/>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52" name="Text Placeholder 35"/>
          <p:cNvSpPr>
            <a:spLocks noGrp="1"/>
          </p:cNvSpPr>
          <p:nvPr>
            <p:ph type="body" sz="quarter" idx="29" hasCustomPrompt="1"/>
          </p:nvPr>
        </p:nvSpPr>
        <p:spPr>
          <a:xfrm>
            <a:off x="4741952" y="2644591"/>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53" name="Picture Placeholder 22"/>
          <p:cNvSpPr>
            <a:spLocks noGrp="1" noChangeAspect="1"/>
          </p:cNvSpPr>
          <p:nvPr>
            <p:ph type="pic" sz="quarter" idx="30"/>
          </p:nvPr>
        </p:nvSpPr>
        <p:spPr>
          <a:xfrm>
            <a:off x="7194687" y="1027089"/>
            <a:ext cx="1186384"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a:t>Click icon to add picture</a:t>
            </a:r>
          </a:p>
        </p:txBody>
      </p:sp>
      <p:sp>
        <p:nvSpPr>
          <p:cNvPr id="54" name="Text Placeholder 35"/>
          <p:cNvSpPr>
            <a:spLocks noGrp="1"/>
          </p:cNvSpPr>
          <p:nvPr>
            <p:ph type="body" sz="quarter" idx="31" hasCustomPrompt="1"/>
          </p:nvPr>
        </p:nvSpPr>
        <p:spPr>
          <a:xfrm>
            <a:off x="6882937" y="2314585"/>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55" name="Text Placeholder 35"/>
          <p:cNvSpPr>
            <a:spLocks noGrp="1"/>
          </p:cNvSpPr>
          <p:nvPr>
            <p:ph type="body" sz="quarter" idx="32" hasCustomPrompt="1"/>
          </p:nvPr>
        </p:nvSpPr>
        <p:spPr>
          <a:xfrm>
            <a:off x="6882938" y="2639698"/>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56" name="Picture Placeholder 22"/>
          <p:cNvSpPr>
            <a:spLocks noGrp="1" noChangeAspect="1"/>
          </p:cNvSpPr>
          <p:nvPr>
            <p:ph type="pic" sz="quarter" idx="33"/>
          </p:nvPr>
        </p:nvSpPr>
        <p:spPr>
          <a:xfrm>
            <a:off x="775621" y="3633811"/>
            <a:ext cx="1186384" cy="1186384"/>
          </a:xfrm>
          <a:prstGeom prst="ellipse">
            <a:avLst/>
          </a:prstGeom>
        </p:spPr>
        <p:txBody>
          <a:bodyPr rtlCol="0" anchor="ctr" anchorCtr="0">
            <a:normAutofit/>
          </a:bodyPr>
          <a:lstStyle>
            <a:lvl1pPr algn="ctr">
              <a:defRPr sz="1091">
                <a:solidFill>
                  <a:schemeClr val="tx1"/>
                </a:solidFill>
              </a:defRPr>
            </a:lvl1pPr>
          </a:lstStyle>
          <a:p>
            <a:pPr lvl="0"/>
            <a:r>
              <a:rPr lang="en-US" noProof="0"/>
              <a:t>Click icon to add picture</a:t>
            </a:r>
          </a:p>
        </p:txBody>
      </p:sp>
      <p:sp>
        <p:nvSpPr>
          <p:cNvPr id="57" name="Text Placeholder 35"/>
          <p:cNvSpPr>
            <a:spLocks noGrp="1"/>
          </p:cNvSpPr>
          <p:nvPr>
            <p:ph type="body" sz="quarter" idx="34" hasCustomPrompt="1"/>
          </p:nvPr>
        </p:nvSpPr>
        <p:spPr>
          <a:xfrm>
            <a:off x="463871" y="4921305"/>
            <a:ext cx="1797550" cy="263361"/>
          </a:xfrm>
        </p:spPr>
        <p:txBody>
          <a:bodyPr anchor="ctr" anchorCtr="0">
            <a:normAutofit/>
          </a:bodyPr>
          <a:lstStyle>
            <a:lvl1pPr algn="ctr">
              <a:defRPr sz="1091">
                <a:solidFill>
                  <a:schemeClr val="tx1"/>
                </a:solidFill>
              </a:defRPr>
            </a:lvl1pPr>
          </a:lstStyle>
          <a:p>
            <a:pPr lvl="0"/>
            <a:r>
              <a:rPr lang="en-US" dirty="0"/>
              <a:t>Name</a:t>
            </a:r>
          </a:p>
        </p:txBody>
      </p:sp>
      <p:sp>
        <p:nvSpPr>
          <p:cNvPr id="58" name="Text Placeholder 35"/>
          <p:cNvSpPr>
            <a:spLocks noGrp="1"/>
          </p:cNvSpPr>
          <p:nvPr>
            <p:ph type="body" sz="quarter" idx="35" hasCustomPrompt="1"/>
          </p:nvPr>
        </p:nvSpPr>
        <p:spPr>
          <a:xfrm>
            <a:off x="463872" y="5246419"/>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60" name="Picture Placeholder 22"/>
          <p:cNvSpPr>
            <a:spLocks noGrp="1" noChangeAspect="1"/>
          </p:cNvSpPr>
          <p:nvPr>
            <p:ph type="pic" sz="quarter" idx="36"/>
          </p:nvPr>
        </p:nvSpPr>
        <p:spPr>
          <a:xfrm>
            <a:off x="2916606" y="3628918"/>
            <a:ext cx="1186384" cy="1186384"/>
          </a:xfrm>
          <a:prstGeom prst="ellipse">
            <a:avLst/>
          </a:prstGeom>
        </p:spPr>
        <p:txBody>
          <a:bodyPr rtlCol="0" anchor="ctr" anchorCtr="0">
            <a:normAutofit/>
          </a:bodyPr>
          <a:lstStyle>
            <a:lvl1pPr algn="ctr">
              <a:defRPr sz="1091">
                <a:solidFill>
                  <a:schemeClr val="tx1"/>
                </a:solidFill>
              </a:defRPr>
            </a:lvl1pPr>
          </a:lstStyle>
          <a:p>
            <a:pPr lvl="0"/>
            <a:r>
              <a:rPr lang="en-US" noProof="0"/>
              <a:t>Click icon to add picture</a:t>
            </a:r>
          </a:p>
        </p:txBody>
      </p:sp>
      <p:sp>
        <p:nvSpPr>
          <p:cNvPr id="61" name="Text Placeholder 35"/>
          <p:cNvSpPr>
            <a:spLocks noGrp="1"/>
          </p:cNvSpPr>
          <p:nvPr>
            <p:ph type="body" sz="quarter" idx="37" hasCustomPrompt="1"/>
          </p:nvPr>
        </p:nvSpPr>
        <p:spPr>
          <a:xfrm>
            <a:off x="2604856" y="4916413"/>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62" name="Text Placeholder 35"/>
          <p:cNvSpPr>
            <a:spLocks noGrp="1"/>
          </p:cNvSpPr>
          <p:nvPr>
            <p:ph type="body" sz="quarter" idx="38" hasCustomPrompt="1"/>
          </p:nvPr>
        </p:nvSpPr>
        <p:spPr>
          <a:xfrm>
            <a:off x="2604857" y="5241527"/>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63" name="Picture Placeholder 22"/>
          <p:cNvSpPr>
            <a:spLocks noGrp="1" noChangeAspect="1"/>
          </p:cNvSpPr>
          <p:nvPr>
            <p:ph type="pic" sz="quarter" idx="39"/>
          </p:nvPr>
        </p:nvSpPr>
        <p:spPr>
          <a:xfrm>
            <a:off x="5057590" y="3635208"/>
            <a:ext cx="1186384" cy="1186384"/>
          </a:xfrm>
          <a:prstGeom prst="ellipse">
            <a:avLst/>
          </a:prstGeom>
        </p:spPr>
        <p:txBody>
          <a:bodyPr rtlCol="0" anchor="ctr" anchorCtr="0">
            <a:normAutofit/>
          </a:bodyPr>
          <a:lstStyle>
            <a:lvl1pPr algn="ctr">
              <a:defRPr sz="1091">
                <a:solidFill>
                  <a:schemeClr val="tx1"/>
                </a:solidFill>
              </a:defRPr>
            </a:lvl1pPr>
          </a:lstStyle>
          <a:p>
            <a:pPr lvl="0"/>
            <a:r>
              <a:rPr lang="en-US" noProof="0"/>
              <a:t>Click icon to add picture</a:t>
            </a:r>
          </a:p>
        </p:txBody>
      </p:sp>
      <p:sp>
        <p:nvSpPr>
          <p:cNvPr id="64" name="Text Placeholder 35"/>
          <p:cNvSpPr>
            <a:spLocks noGrp="1"/>
          </p:cNvSpPr>
          <p:nvPr>
            <p:ph type="body" sz="quarter" idx="40" hasCustomPrompt="1"/>
          </p:nvPr>
        </p:nvSpPr>
        <p:spPr>
          <a:xfrm>
            <a:off x="4745841" y="4922704"/>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65" name="Text Placeholder 35"/>
          <p:cNvSpPr>
            <a:spLocks noGrp="1"/>
          </p:cNvSpPr>
          <p:nvPr>
            <p:ph type="body" sz="quarter" idx="41" hasCustomPrompt="1"/>
          </p:nvPr>
        </p:nvSpPr>
        <p:spPr>
          <a:xfrm>
            <a:off x="4745841" y="5247817"/>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66" name="Picture Placeholder 22"/>
          <p:cNvSpPr>
            <a:spLocks noGrp="1" noChangeAspect="1"/>
          </p:cNvSpPr>
          <p:nvPr>
            <p:ph type="pic" sz="quarter" idx="42"/>
          </p:nvPr>
        </p:nvSpPr>
        <p:spPr>
          <a:xfrm>
            <a:off x="7198577" y="3630317"/>
            <a:ext cx="1186384" cy="1186384"/>
          </a:xfrm>
          <a:prstGeom prst="ellipse">
            <a:avLst/>
          </a:prstGeom>
        </p:spPr>
        <p:txBody>
          <a:bodyPr rtlCol="0" anchor="ctr" anchorCtr="0">
            <a:normAutofit/>
          </a:bodyPr>
          <a:lstStyle>
            <a:lvl1pPr algn="ctr">
              <a:defRPr sz="1091">
                <a:solidFill>
                  <a:schemeClr val="tx1"/>
                </a:solidFill>
              </a:defRPr>
            </a:lvl1pPr>
          </a:lstStyle>
          <a:p>
            <a:pPr lvl="0"/>
            <a:r>
              <a:rPr lang="en-US" noProof="0"/>
              <a:t>Click icon to add picture</a:t>
            </a:r>
          </a:p>
        </p:txBody>
      </p:sp>
      <p:sp>
        <p:nvSpPr>
          <p:cNvPr id="67" name="Text Placeholder 35"/>
          <p:cNvSpPr>
            <a:spLocks noGrp="1"/>
          </p:cNvSpPr>
          <p:nvPr>
            <p:ph type="body" sz="quarter" idx="43" hasCustomPrompt="1"/>
          </p:nvPr>
        </p:nvSpPr>
        <p:spPr>
          <a:xfrm>
            <a:off x="6886828" y="4917812"/>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68" name="Text Placeholder 35"/>
          <p:cNvSpPr>
            <a:spLocks noGrp="1"/>
          </p:cNvSpPr>
          <p:nvPr>
            <p:ph type="body" sz="quarter" idx="44" hasCustomPrompt="1"/>
          </p:nvPr>
        </p:nvSpPr>
        <p:spPr>
          <a:xfrm>
            <a:off x="6886829" y="5242925"/>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Tree>
    <p:extLst>
      <p:ext uri="{BB962C8B-B14F-4D97-AF65-F5344CB8AC3E}">
        <p14:creationId xmlns:p14="http://schemas.microsoft.com/office/powerpoint/2010/main" val="3133592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Content">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Click to edit Master title style</a:t>
            </a:r>
            <a:endParaRPr lang="en-US" dirty="0"/>
          </a:p>
        </p:txBody>
      </p:sp>
      <p:sp>
        <p:nvSpPr>
          <p:cNvPr id="6" name="Content Placeholder 1"/>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124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CEE293-C20E-4629-8B68-57F82BFB3FBA}" type="datetime1">
              <a:rPr lang="en-US" smtClean="0"/>
              <a:t>7/4/2020</a:t>
            </a:fld>
            <a:endParaRPr lang="en-US"/>
          </a:p>
        </p:txBody>
      </p:sp>
      <p:sp>
        <p:nvSpPr>
          <p:cNvPr id="5" name="Footer Placeholder 4"/>
          <p:cNvSpPr>
            <a:spLocks noGrp="1"/>
          </p:cNvSpPr>
          <p:nvPr>
            <p:ph type="ftr" sz="quarter" idx="11"/>
          </p:nvPr>
        </p:nvSpPr>
        <p:spPr/>
        <p:txBody>
          <a:bodyPr/>
          <a:lstStyle/>
          <a:p>
            <a:r>
              <a:rPr lang="en-US"/>
              <a:t>© 2017 • All Rights Reserved</a:t>
            </a:r>
          </a:p>
        </p:txBody>
      </p:sp>
      <p:sp>
        <p:nvSpPr>
          <p:cNvPr id="6" name="Slide Number Placeholder 5"/>
          <p:cNvSpPr>
            <a:spLocks noGrp="1"/>
          </p:cNvSpPr>
          <p:nvPr>
            <p:ph type="sldNum" sz="quarter" idx="12"/>
          </p:nvPr>
        </p:nvSpPr>
        <p:spPr/>
        <p:txBody>
          <a:bodyPr/>
          <a:lstStyle/>
          <a:p>
            <a:fld id="{F3A4575E-FD55-414B-8B25-D28A13CBE42C}" type="slidenum">
              <a:rPr lang="en-US" smtClean="0"/>
              <a:t>‹#›</a:t>
            </a:fld>
            <a:endParaRPr lang="en-US"/>
          </a:p>
        </p:txBody>
      </p:sp>
    </p:spTree>
    <p:extLst>
      <p:ext uri="{BB962C8B-B14F-4D97-AF65-F5344CB8AC3E}">
        <p14:creationId xmlns:p14="http://schemas.microsoft.com/office/powerpoint/2010/main" val="1170744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C76959A-944D-459A-ACEB-AE282A8E26F9}" type="datetimeFigureOut">
              <a:rPr lang="en-US" smtClean="0"/>
              <a:t>7/4/2020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45719-59EC-4CF9-9E0A-B7EB7B7DD24C}" type="slidenum">
              <a:rPr lang="en-US" smtClean="0"/>
              <a:t>‹#›</a:t>
            </a:fld>
            <a:endParaRPr lang="en-US"/>
          </a:p>
        </p:txBody>
      </p:sp>
    </p:spTree>
    <p:extLst>
      <p:ext uri="{BB962C8B-B14F-4D97-AF65-F5344CB8AC3E}">
        <p14:creationId xmlns:p14="http://schemas.microsoft.com/office/powerpoint/2010/main" val="64969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 Presenters">
    <p:spTree>
      <p:nvGrpSpPr>
        <p:cNvPr id="1" name=""/>
        <p:cNvGrpSpPr/>
        <p:nvPr/>
      </p:nvGrpSpPr>
      <p:grpSpPr>
        <a:xfrm>
          <a:off x="0" y="0"/>
          <a:ext cx="0" cy="0"/>
          <a:chOff x="0" y="0"/>
          <a:chExt cx="0" cy="0"/>
        </a:xfrm>
      </p:grpSpPr>
      <p:sp>
        <p:nvSpPr>
          <p:cNvPr id="3" name="Picture Placeholder 1"/>
          <p:cNvSpPr>
            <a:spLocks noGrp="1" noChangeAspect="1"/>
          </p:cNvSpPr>
          <p:nvPr>
            <p:ph type="pic" sz="quarter" idx="15"/>
          </p:nvPr>
        </p:nvSpPr>
        <p:spPr>
          <a:xfrm>
            <a:off x="509557" y="1737360"/>
            <a:ext cx="1737360" cy="1737360"/>
          </a:xfrm>
          <a:prstGeom prst="ellipse">
            <a:avLst/>
          </a:prstGeom>
        </p:spPr>
        <p:txBody>
          <a:bodyPr rtlCol="0">
            <a:normAutofit/>
          </a:bodyPr>
          <a:lstStyle>
            <a:lvl1pPr>
              <a:defRPr sz="1272">
                <a:solidFill>
                  <a:schemeClr val="tx2"/>
                </a:solidFill>
              </a:defRPr>
            </a:lvl1pPr>
          </a:lstStyle>
          <a:p>
            <a:pPr lvl="0"/>
            <a:r>
              <a:rPr lang="en-US" noProof="0"/>
              <a:t>Click icon to add picture</a:t>
            </a:r>
          </a:p>
        </p:txBody>
      </p:sp>
      <p:sp>
        <p:nvSpPr>
          <p:cNvPr id="4" name="Name Placeholder 1"/>
          <p:cNvSpPr>
            <a:spLocks noGrp="1"/>
          </p:cNvSpPr>
          <p:nvPr>
            <p:ph type="body" sz="quarter" idx="19" hasCustomPrompt="1"/>
          </p:nvPr>
        </p:nvSpPr>
        <p:spPr>
          <a:xfrm>
            <a:off x="449868" y="3584448"/>
            <a:ext cx="1765300" cy="369887"/>
          </a:xfrm>
        </p:spPr>
        <p:txBody>
          <a:bodyPr>
            <a:normAutofit/>
          </a:bodyPr>
          <a:lstStyle>
            <a:lvl1pPr algn="ctr">
              <a:defRPr sz="1800">
                <a:solidFill>
                  <a:schemeClr val="tx2"/>
                </a:solidFill>
              </a:defRPr>
            </a:lvl1pPr>
          </a:lstStyle>
          <a:p>
            <a:pPr lvl="0"/>
            <a:r>
              <a:rPr lang="en-US" dirty="0"/>
              <a:t>Name</a:t>
            </a:r>
          </a:p>
        </p:txBody>
      </p:sp>
      <p:sp>
        <p:nvSpPr>
          <p:cNvPr id="5" name="Bio Placeholder 1"/>
          <p:cNvSpPr>
            <a:spLocks noGrp="1"/>
          </p:cNvSpPr>
          <p:nvPr>
            <p:ph type="body" sz="quarter" idx="23" hasCustomPrompt="1"/>
          </p:nvPr>
        </p:nvSpPr>
        <p:spPr>
          <a:xfrm>
            <a:off x="449868" y="4306824"/>
            <a:ext cx="1765300" cy="1783080"/>
          </a:xfrm>
        </p:spPr>
        <p:txBody>
          <a:bodyPr>
            <a:noAutofit/>
          </a:bodyPr>
          <a:lstStyle>
            <a:lvl1pPr algn="ctr">
              <a:defRPr sz="1600" i="1">
                <a:solidFill>
                  <a:schemeClr val="tx2"/>
                </a:solidFill>
              </a:defRPr>
            </a:lvl1pPr>
          </a:lstStyle>
          <a:p>
            <a:pPr lvl="0"/>
            <a:r>
              <a:rPr lang="en-US" dirty="0"/>
              <a:t>Biography</a:t>
            </a:r>
          </a:p>
        </p:txBody>
      </p:sp>
      <p:sp>
        <p:nvSpPr>
          <p:cNvPr id="6" name="Picture Placeholder 2"/>
          <p:cNvSpPr>
            <a:spLocks noGrp="1" noChangeAspect="1"/>
          </p:cNvSpPr>
          <p:nvPr>
            <p:ph type="pic" sz="quarter" idx="16"/>
          </p:nvPr>
        </p:nvSpPr>
        <p:spPr>
          <a:xfrm>
            <a:off x="2674658" y="1737360"/>
            <a:ext cx="1737360" cy="1737360"/>
          </a:xfrm>
          <a:prstGeom prst="ellipse">
            <a:avLst/>
          </a:prstGeom>
        </p:spPr>
        <p:txBody>
          <a:bodyPr rtlCol="0">
            <a:normAutofit/>
          </a:bodyPr>
          <a:lstStyle>
            <a:lvl1pPr>
              <a:defRPr sz="1272">
                <a:solidFill>
                  <a:schemeClr val="tx2"/>
                </a:solidFill>
              </a:defRPr>
            </a:lvl1pPr>
          </a:lstStyle>
          <a:p>
            <a:pPr lvl="0"/>
            <a:r>
              <a:rPr lang="en-US" noProof="0"/>
              <a:t>Click icon to add picture</a:t>
            </a:r>
          </a:p>
        </p:txBody>
      </p:sp>
      <p:sp>
        <p:nvSpPr>
          <p:cNvPr id="7" name="Name Placeholder 2"/>
          <p:cNvSpPr>
            <a:spLocks noGrp="1"/>
          </p:cNvSpPr>
          <p:nvPr>
            <p:ph type="body" sz="quarter" idx="20" hasCustomPrompt="1"/>
          </p:nvPr>
        </p:nvSpPr>
        <p:spPr>
          <a:xfrm>
            <a:off x="2614969" y="3584448"/>
            <a:ext cx="1765300" cy="369887"/>
          </a:xfrm>
        </p:spPr>
        <p:txBody>
          <a:bodyPr>
            <a:normAutofit/>
          </a:bodyPr>
          <a:lstStyle>
            <a:lvl1pPr algn="ctr">
              <a:defRPr sz="1800">
                <a:solidFill>
                  <a:schemeClr val="tx2"/>
                </a:solidFill>
              </a:defRPr>
            </a:lvl1pPr>
          </a:lstStyle>
          <a:p>
            <a:pPr lvl="0"/>
            <a:r>
              <a:rPr lang="en-US" dirty="0"/>
              <a:t>Name</a:t>
            </a:r>
          </a:p>
        </p:txBody>
      </p:sp>
      <p:sp>
        <p:nvSpPr>
          <p:cNvPr id="8" name="Bio Placeholder 2"/>
          <p:cNvSpPr>
            <a:spLocks noGrp="1"/>
          </p:cNvSpPr>
          <p:nvPr>
            <p:ph type="body" sz="quarter" idx="24" hasCustomPrompt="1"/>
          </p:nvPr>
        </p:nvSpPr>
        <p:spPr>
          <a:xfrm>
            <a:off x="2614969" y="4306824"/>
            <a:ext cx="1765300" cy="1783080"/>
          </a:xfrm>
        </p:spPr>
        <p:txBody>
          <a:bodyPr>
            <a:noAutofit/>
          </a:bodyPr>
          <a:lstStyle>
            <a:lvl1pPr marL="0" marR="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sz="1600" i="1">
                <a:solidFill>
                  <a:schemeClr val="tx2"/>
                </a:solidFill>
              </a:defRPr>
            </a:lvl1pPr>
          </a:lstStyle>
          <a:p>
            <a:pPr marL="0" marR="0" lvl="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a:pPr>
            <a:r>
              <a:rPr lang="en-US" dirty="0"/>
              <a:t>Biography</a:t>
            </a:r>
          </a:p>
        </p:txBody>
      </p:sp>
      <p:sp>
        <p:nvSpPr>
          <p:cNvPr id="9" name="Picture Placeholder 3"/>
          <p:cNvSpPr>
            <a:spLocks noGrp="1" noChangeAspect="1"/>
          </p:cNvSpPr>
          <p:nvPr>
            <p:ph type="pic" sz="quarter" idx="17"/>
          </p:nvPr>
        </p:nvSpPr>
        <p:spPr>
          <a:xfrm>
            <a:off x="4829723" y="1737360"/>
            <a:ext cx="1737360" cy="1737360"/>
          </a:xfrm>
          <a:prstGeom prst="ellipse">
            <a:avLst/>
          </a:prstGeom>
        </p:spPr>
        <p:txBody>
          <a:bodyPr rtlCol="0">
            <a:normAutofit/>
          </a:bodyPr>
          <a:lstStyle>
            <a:lvl1pPr>
              <a:defRPr sz="1272">
                <a:solidFill>
                  <a:schemeClr val="tx2"/>
                </a:solidFill>
              </a:defRPr>
            </a:lvl1pPr>
          </a:lstStyle>
          <a:p>
            <a:pPr lvl="0"/>
            <a:r>
              <a:rPr lang="en-US" noProof="0"/>
              <a:t>Click icon to add picture</a:t>
            </a:r>
          </a:p>
        </p:txBody>
      </p:sp>
      <p:sp>
        <p:nvSpPr>
          <p:cNvPr id="10" name="Name Placeholder 3"/>
          <p:cNvSpPr>
            <a:spLocks noGrp="1"/>
          </p:cNvSpPr>
          <p:nvPr>
            <p:ph type="body" sz="quarter" idx="21" hasCustomPrompt="1"/>
          </p:nvPr>
        </p:nvSpPr>
        <p:spPr>
          <a:xfrm>
            <a:off x="4770033" y="3584448"/>
            <a:ext cx="1765300" cy="369887"/>
          </a:xfrm>
        </p:spPr>
        <p:txBody>
          <a:bodyPr>
            <a:normAutofit/>
          </a:bodyPr>
          <a:lstStyle>
            <a:lvl1pPr algn="ctr">
              <a:defRPr sz="1800">
                <a:solidFill>
                  <a:schemeClr val="tx2"/>
                </a:solidFill>
              </a:defRPr>
            </a:lvl1pPr>
          </a:lstStyle>
          <a:p>
            <a:pPr lvl="0"/>
            <a:r>
              <a:rPr lang="en-US" dirty="0"/>
              <a:t>Name</a:t>
            </a:r>
          </a:p>
        </p:txBody>
      </p:sp>
      <p:sp>
        <p:nvSpPr>
          <p:cNvPr id="11" name="Bio Placeholder 3"/>
          <p:cNvSpPr>
            <a:spLocks noGrp="1"/>
          </p:cNvSpPr>
          <p:nvPr>
            <p:ph type="body" sz="quarter" idx="25" hasCustomPrompt="1"/>
          </p:nvPr>
        </p:nvSpPr>
        <p:spPr>
          <a:xfrm>
            <a:off x="4770033" y="4306824"/>
            <a:ext cx="1765300" cy="1783080"/>
          </a:xfrm>
        </p:spPr>
        <p:txBody>
          <a:bodyPr>
            <a:noAutofit/>
          </a:bodyPr>
          <a:lstStyle>
            <a:lvl1pPr marL="0" marR="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sz="1600" i="1">
                <a:solidFill>
                  <a:schemeClr val="tx2"/>
                </a:solidFill>
              </a:defRPr>
            </a:lvl1pPr>
          </a:lstStyle>
          <a:p>
            <a:pPr marL="0" marR="0" lvl="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a:pPr>
            <a:r>
              <a:rPr lang="en-US" dirty="0"/>
              <a:t>Biography</a:t>
            </a:r>
          </a:p>
        </p:txBody>
      </p:sp>
      <p:sp>
        <p:nvSpPr>
          <p:cNvPr id="12" name="Picture Placeholder 4"/>
          <p:cNvSpPr>
            <a:spLocks noGrp="1" noChangeAspect="1"/>
          </p:cNvSpPr>
          <p:nvPr>
            <p:ph type="pic" sz="quarter" idx="18"/>
          </p:nvPr>
        </p:nvSpPr>
        <p:spPr>
          <a:xfrm>
            <a:off x="6973989" y="1737360"/>
            <a:ext cx="1737360" cy="1737360"/>
          </a:xfrm>
          <a:prstGeom prst="ellipse">
            <a:avLst/>
          </a:prstGeom>
        </p:spPr>
        <p:txBody>
          <a:bodyPr rtlCol="0">
            <a:normAutofit/>
          </a:bodyPr>
          <a:lstStyle>
            <a:lvl1pPr>
              <a:defRPr sz="1272">
                <a:solidFill>
                  <a:schemeClr val="tx2"/>
                </a:solidFill>
              </a:defRPr>
            </a:lvl1pPr>
          </a:lstStyle>
          <a:p>
            <a:pPr lvl="0"/>
            <a:r>
              <a:rPr lang="en-US" noProof="0"/>
              <a:t>Click icon to add picture</a:t>
            </a:r>
          </a:p>
        </p:txBody>
      </p:sp>
      <p:sp>
        <p:nvSpPr>
          <p:cNvPr id="13" name="Name Placeholder 4"/>
          <p:cNvSpPr>
            <a:spLocks noGrp="1"/>
          </p:cNvSpPr>
          <p:nvPr>
            <p:ph type="body" sz="quarter" idx="22" hasCustomPrompt="1"/>
          </p:nvPr>
        </p:nvSpPr>
        <p:spPr>
          <a:xfrm>
            <a:off x="6914300" y="3584448"/>
            <a:ext cx="1765300" cy="369887"/>
          </a:xfrm>
        </p:spPr>
        <p:txBody>
          <a:bodyPr>
            <a:normAutofit/>
          </a:bodyPr>
          <a:lstStyle>
            <a:lvl1pPr algn="ctr">
              <a:defRPr sz="1800">
                <a:solidFill>
                  <a:schemeClr val="tx2"/>
                </a:solidFill>
              </a:defRPr>
            </a:lvl1pPr>
          </a:lstStyle>
          <a:p>
            <a:pPr lvl="0"/>
            <a:r>
              <a:rPr lang="en-US" dirty="0"/>
              <a:t>Name</a:t>
            </a:r>
          </a:p>
        </p:txBody>
      </p:sp>
      <p:sp>
        <p:nvSpPr>
          <p:cNvPr id="14" name="Bio Placeholder 4"/>
          <p:cNvSpPr>
            <a:spLocks noGrp="1"/>
          </p:cNvSpPr>
          <p:nvPr>
            <p:ph type="body" sz="quarter" idx="26" hasCustomPrompt="1"/>
          </p:nvPr>
        </p:nvSpPr>
        <p:spPr>
          <a:xfrm>
            <a:off x="6914300" y="4306824"/>
            <a:ext cx="1765300" cy="1783080"/>
          </a:xfrm>
        </p:spPr>
        <p:txBody>
          <a:bodyPr>
            <a:noAutofit/>
          </a:bodyPr>
          <a:lstStyle>
            <a:lvl1pPr marL="0" marR="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sz="1600" i="1">
                <a:solidFill>
                  <a:schemeClr val="tx2"/>
                </a:solidFill>
              </a:defRPr>
            </a:lvl1pPr>
          </a:lstStyle>
          <a:p>
            <a:pPr marL="0" marR="0" lvl="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a:pPr>
            <a:r>
              <a:rPr lang="en-US" dirty="0"/>
              <a:t>Biography</a:t>
            </a:r>
          </a:p>
        </p:txBody>
      </p:sp>
      <p:sp>
        <p:nvSpPr>
          <p:cNvPr id="27" name="Title 26"/>
          <p:cNvSpPr>
            <a:spLocks noGrp="1"/>
          </p:cNvSpPr>
          <p:nvPr>
            <p:ph type="title" hasCustomPrompt="1"/>
          </p:nvPr>
        </p:nvSpPr>
        <p:spPr/>
        <p:txBody>
          <a:bodyPr/>
          <a:lstStyle>
            <a:lvl1pPr>
              <a:defRPr/>
            </a:lvl1pPr>
          </a:lstStyle>
          <a:p>
            <a:r>
              <a:rPr lang="en-US" dirty="0"/>
              <a:t>Meet the presenters.</a:t>
            </a:r>
          </a:p>
        </p:txBody>
      </p:sp>
    </p:spTree>
    <p:extLst>
      <p:ext uri="{BB962C8B-B14F-4D97-AF65-F5344CB8AC3E}">
        <p14:creationId xmlns:p14="http://schemas.microsoft.com/office/powerpoint/2010/main" val="2284801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1831975"/>
            <a:ext cx="8224837" cy="3956576"/>
          </a:xfrm>
        </p:spPr>
        <p:txBody>
          <a:bodyPr/>
          <a:lstStyle>
            <a:lvl1pPr marL="0" indent="0">
              <a:buNone/>
              <a:defRPr>
                <a:solidFill>
                  <a:schemeClr val="tx2">
                    <a:lumMod val="75000"/>
                  </a:schemeClr>
                </a:solidFill>
                <a:latin typeface="+mn-lt"/>
                <a:cs typeface="Franklin Gothic Book" pitchFamily="34" charset="0"/>
              </a:defRPr>
            </a:lvl1pPr>
            <a:lvl2pPr marL="230182" indent="-230182">
              <a:buFont typeface="Arial" pitchFamily="34" charset="0"/>
              <a:buChar char="•"/>
              <a:defRPr>
                <a:solidFill>
                  <a:schemeClr val="tx2">
                    <a:lumMod val="75000"/>
                  </a:schemeClr>
                </a:solidFill>
                <a:latin typeface="+mn-lt"/>
              </a:defRPr>
            </a:lvl2pPr>
            <a:lvl3pPr marL="465127" indent="-228594">
              <a:defRPr>
                <a:solidFill>
                  <a:schemeClr val="tx2">
                    <a:lumMod val="75000"/>
                  </a:schemeClr>
                </a:solidFill>
                <a:latin typeface="+mn-lt"/>
              </a:defRPr>
            </a:lvl3pPr>
            <a:lvl4pPr marL="685783" indent="-228594">
              <a:defRPr>
                <a:solidFill>
                  <a:schemeClr val="tx2">
                    <a:lumMod val="75000"/>
                  </a:schemeClr>
                </a:solidFill>
                <a:latin typeface="+mn-lt"/>
              </a:defRPr>
            </a:lvl4pPr>
            <a:lvl5pPr marL="912791" indent="-228594">
              <a:defRPr>
                <a:solidFill>
                  <a:schemeClr val="tx2">
                    <a:lumMod val="75000"/>
                  </a:schemeClr>
                </a:solidFill>
                <a:latin typeface="+mn-lt"/>
              </a:defRPr>
            </a:lvl5pPr>
            <a:lvl6pPr marL="1146146" indent="-228594">
              <a:defRPr>
                <a:solidFill>
                  <a:schemeClr val="tx2">
                    <a:lumMod val="75000"/>
                  </a:schemeClr>
                </a:solidFill>
                <a:latin typeface="+mn-lt"/>
              </a:defRPr>
            </a:lvl6pPr>
            <a:lvl7pPr marL="1374740" indent="-228594">
              <a:defRPr>
                <a:solidFill>
                  <a:schemeClr val="tx2">
                    <a:lumMod val="75000"/>
                  </a:schemeClr>
                </a:solidFill>
                <a:latin typeface="+mn-lt"/>
              </a:defRPr>
            </a:lvl7pPr>
            <a:lvl8pPr marL="1600160" indent="-228594">
              <a:defRPr>
                <a:solidFill>
                  <a:schemeClr val="tx2">
                    <a:lumMod val="75000"/>
                  </a:schemeClr>
                </a:solidFill>
                <a:latin typeface="+mn-lt"/>
              </a:defRPr>
            </a:lvl8pPr>
            <a:lvl9pPr marL="1827168" indent="-228594">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bwMode="gray">
          <a:xfrm>
            <a:off x="8755131" y="6507316"/>
            <a:ext cx="157095" cy="153888"/>
          </a:xfrm>
        </p:spPr>
        <p:txBody>
          <a:bodyPr wrap="none" anchor="b" anchorCtr="0"/>
          <a:lstStyle/>
          <a:p>
            <a:pPr algn="r"/>
            <a:fld id="{F3477EC8-074D-41C4-94AE-E9EA7CEEA348}" type="slidenum">
              <a:rPr>
                <a:solidFill>
                  <a:srgbClr val="FFFFFF">
                    <a:lumMod val="75000"/>
                  </a:srgbClr>
                </a:solidFill>
              </a:rPr>
              <a:pPr algn="r"/>
              <a:t>‹#›</a:t>
            </a:fld>
            <a:endParaRPr>
              <a:solidFill>
                <a:srgbClr val="FFFFFF">
                  <a:lumMod val="75000"/>
                </a:srgbClr>
              </a:solidFill>
            </a:endParaRPr>
          </a:p>
        </p:txBody>
      </p:sp>
    </p:spTree>
    <p:extLst>
      <p:ext uri="{BB962C8B-B14F-4D97-AF65-F5344CB8AC3E}">
        <p14:creationId xmlns:p14="http://schemas.microsoft.com/office/powerpoint/2010/main" val="1989206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4" name="Picture Placeholder 13"/>
          <p:cNvSpPr>
            <a:spLocks noGrp="1"/>
          </p:cNvSpPr>
          <p:nvPr>
            <p:ph type="pic" sz="quarter" idx="11" hasCustomPrompt="1"/>
          </p:nvPr>
        </p:nvSpPr>
        <p:spPr>
          <a:xfrm>
            <a:off x="0" y="1"/>
            <a:ext cx="9144000" cy="3355848"/>
          </a:xfrm>
        </p:spPr>
        <p:txBody>
          <a:bodyPr lIns="91440" rIns="91440"/>
          <a:lstStyle>
            <a:lvl1pPr>
              <a:defRPr/>
            </a:lvl1pPr>
          </a:lstStyle>
          <a:p>
            <a:r>
              <a:rPr lang="en-US"/>
              <a:t>Drag picture to placeholder or click icon to add</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330952"/>
            <a:ext cx="4794971" cy="1234440"/>
          </a:xfrm>
          <a:prstGeom prst="rect">
            <a:avLst/>
          </a:prstGeom>
        </p:spPr>
      </p:pic>
      <p:sp>
        <p:nvSpPr>
          <p:cNvPr id="2" name="Title 1"/>
          <p:cNvSpPr>
            <a:spLocks noGrp="1"/>
          </p:cNvSpPr>
          <p:nvPr userDrawn="1">
            <p:ph type="ctrTitle" hasCustomPrompt="1"/>
          </p:nvPr>
        </p:nvSpPr>
        <p:spPr>
          <a:xfrm>
            <a:off x="457200" y="3355848"/>
            <a:ext cx="8229600" cy="704088"/>
          </a:xfrm>
        </p:spPr>
        <p:txBody>
          <a:bodyPr anchor="t" anchorCtr="0">
            <a:normAutofit/>
          </a:bodyPr>
          <a:lstStyle>
            <a:lvl1pPr algn="l">
              <a:defRPr sz="2909"/>
            </a:lvl1pPr>
          </a:lstStyle>
          <a:p>
            <a:r>
              <a:rPr lang="en-US" dirty="0"/>
              <a:t>Title</a:t>
            </a:r>
          </a:p>
        </p:txBody>
      </p:sp>
      <p:sp>
        <p:nvSpPr>
          <p:cNvPr id="3" name="Subtitle 2"/>
          <p:cNvSpPr>
            <a:spLocks noGrp="1"/>
          </p:cNvSpPr>
          <p:nvPr userDrawn="1">
            <p:ph type="subTitle" idx="1" hasCustomPrompt="1"/>
          </p:nvPr>
        </p:nvSpPr>
        <p:spPr>
          <a:xfrm>
            <a:off x="457200" y="4069080"/>
            <a:ext cx="8229600" cy="685800"/>
          </a:xfrm>
        </p:spPr>
        <p:txBody>
          <a:bodyPr/>
          <a:lstStyle>
            <a:lvl1pPr marL="0" indent="0" algn="l">
              <a:buNone/>
              <a:defRPr sz="2182"/>
            </a:lvl1pPr>
            <a:lvl2pPr marL="415657" indent="0" algn="ctr">
              <a:buNone/>
              <a:defRPr sz="1819"/>
            </a:lvl2pPr>
            <a:lvl3pPr marL="831314" indent="0" algn="ctr">
              <a:buNone/>
              <a:defRPr sz="1637"/>
            </a:lvl3pPr>
            <a:lvl4pPr marL="1246972" indent="0" algn="ctr">
              <a:buNone/>
              <a:defRPr sz="1454"/>
            </a:lvl4pPr>
            <a:lvl5pPr marL="1662630" indent="0" algn="ctr">
              <a:buNone/>
              <a:defRPr sz="1454"/>
            </a:lvl5pPr>
            <a:lvl6pPr marL="2078287" indent="0" algn="ctr">
              <a:buNone/>
              <a:defRPr sz="1454"/>
            </a:lvl6pPr>
            <a:lvl7pPr marL="2493944" indent="0" algn="ctr">
              <a:buNone/>
              <a:defRPr sz="1454"/>
            </a:lvl7pPr>
            <a:lvl8pPr marL="2909601" indent="0" algn="ctr">
              <a:buNone/>
              <a:defRPr sz="1454"/>
            </a:lvl8pPr>
            <a:lvl9pPr marL="3325258" indent="0" algn="ctr">
              <a:buNone/>
              <a:defRPr sz="1454"/>
            </a:lvl9pPr>
          </a:lstStyle>
          <a:p>
            <a:r>
              <a:rPr lang="en-US" dirty="0"/>
              <a:t>Author Name | Author Name | Author Name</a:t>
            </a:r>
          </a:p>
        </p:txBody>
      </p:sp>
      <p:sp>
        <p:nvSpPr>
          <p:cNvPr id="8" name="Text Placeholder 7"/>
          <p:cNvSpPr>
            <a:spLocks noGrp="1"/>
          </p:cNvSpPr>
          <p:nvPr userDrawn="1">
            <p:ph type="body" sz="quarter" idx="10" hasCustomPrompt="1"/>
          </p:nvPr>
        </p:nvSpPr>
        <p:spPr>
          <a:xfrm>
            <a:off x="457200" y="4754880"/>
            <a:ext cx="8229600" cy="365760"/>
          </a:xfrm>
        </p:spPr>
        <p:txBody>
          <a:bodyPr>
            <a:normAutofit/>
          </a:bodyPr>
          <a:lstStyle>
            <a:lvl1pPr>
              <a:defRPr sz="1272"/>
            </a:lvl1pPr>
          </a:lstStyle>
          <a:p>
            <a:pPr lvl="0"/>
            <a:r>
              <a:rPr lang="en-US" dirty="0"/>
              <a:t>M / D / 20XX</a:t>
            </a:r>
          </a:p>
        </p:txBody>
      </p:sp>
      <p:sp>
        <p:nvSpPr>
          <p:cNvPr id="15" name="Rectangle 6"/>
          <p:cNvSpPr/>
          <p:nvPr userDrawn="1"/>
        </p:nvSpPr>
        <p:spPr>
          <a:xfrm>
            <a:off x="0" y="6793992"/>
            <a:ext cx="9144000" cy="640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a:solidFill>
                <a:srgbClr val="445469"/>
              </a:solidFill>
            </a:endParaRPr>
          </a:p>
        </p:txBody>
      </p:sp>
      <p:sp>
        <p:nvSpPr>
          <p:cNvPr id="11" name="Rectangle 6"/>
          <p:cNvSpPr/>
          <p:nvPr userDrawn="1"/>
        </p:nvSpPr>
        <p:spPr>
          <a:xfrm>
            <a:off x="0" y="0"/>
            <a:ext cx="9144000" cy="6400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a:solidFill>
                <a:srgbClr val="445469"/>
              </a:solidFill>
            </a:endParaRPr>
          </a:p>
        </p:txBody>
      </p:sp>
    </p:spTree>
    <p:extLst>
      <p:ext uri="{BB962C8B-B14F-4D97-AF65-F5344CB8AC3E}">
        <p14:creationId xmlns:p14="http://schemas.microsoft.com/office/powerpoint/2010/main" val="102456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 Presenters">
    <p:spTree>
      <p:nvGrpSpPr>
        <p:cNvPr id="1" name=""/>
        <p:cNvGrpSpPr/>
        <p:nvPr/>
      </p:nvGrpSpPr>
      <p:grpSpPr>
        <a:xfrm>
          <a:off x="0" y="0"/>
          <a:ext cx="0" cy="0"/>
          <a:chOff x="0" y="0"/>
          <a:chExt cx="0" cy="0"/>
        </a:xfrm>
      </p:grpSpPr>
      <p:sp>
        <p:nvSpPr>
          <p:cNvPr id="3" name="Picture Placeholder 1"/>
          <p:cNvSpPr>
            <a:spLocks noGrp="1" noChangeAspect="1"/>
          </p:cNvSpPr>
          <p:nvPr>
            <p:ph type="pic" sz="quarter" idx="15"/>
          </p:nvPr>
        </p:nvSpPr>
        <p:spPr>
          <a:xfrm>
            <a:off x="509557" y="1737360"/>
            <a:ext cx="1737360" cy="1737360"/>
          </a:xfrm>
          <a:prstGeom prst="ellipse">
            <a:avLst/>
          </a:prstGeom>
        </p:spPr>
        <p:txBody>
          <a:bodyPr rtlCol="0">
            <a:normAutofit/>
          </a:bodyPr>
          <a:lstStyle>
            <a:lvl1pPr>
              <a:defRPr sz="1272">
                <a:solidFill>
                  <a:schemeClr val="tx2"/>
                </a:solidFill>
              </a:defRPr>
            </a:lvl1pPr>
          </a:lstStyle>
          <a:p>
            <a:pPr lvl="0"/>
            <a:r>
              <a:rPr lang="en-US" noProof="0"/>
              <a:t>Click icon to add picture</a:t>
            </a:r>
          </a:p>
        </p:txBody>
      </p:sp>
      <p:sp>
        <p:nvSpPr>
          <p:cNvPr id="4" name="Name Placeholder 1"/>
          <p:cNvSpPr>
            <a:spLocks noGrp="1"/>
          </p:cNvSpPr>
          <p:nvPr>
            <p:ph type="body" sz="quarter" idx="19" hasCustomPrompt="1"/>
          </p:nvPr>
        </p:nvSpPr>
        <p:spPr>
          <a:xfrm>
            <a:off x="449868" y="3584448"/>
            <a:ext cx="1765300" cy="369887"/>
          </a:xfrm>
        </p:spPr>
        <p:txBody>
          <a:bodyPr>
            <a:normAutofit/>
          </a:bodyPr>
          <a:lstStyle>
            <a:lvl1pPr algn="ctr">
              <a:defRPr sz="1800">
                <a:solidFill>
                  <a:schemeClr val="tx2"/>
                </a:solidFill>
              </a:defRPr>
            </a:lvl1pPr>
          </a:lstStyle>
          <a:p>
            <a:pPr lvl="0"/>
            <a:r>
              <a:rPr lang="en-US" dirty="0"/>
              <a:t>Name</a:t>
            </a:r>
          </a:p>
        </p:txBody>
      </p:sp>
      <p:sp>
        <p:nvSpPr>
          <p:cNvPr id="5" name="Bio Placeholder 1"/>
          <p:cNvSpPr>
            <a:spLocks noGrp="1"/>
          </p:cNvSpPr>
          <p:nvPr>
            <p:ph type="body" sz="quarter" idx="23" hasCustomPrompt="1"/>
          </p:nvPr>
        </p:nvSpPr>
        <p:spPr>
          <a:xfrm>
            <a:off x="449868" y="4306824"/>
            <a:ext cx="1765300" cy="1783080"/>
          </a:xfrm>
        </p:spPr>
        <p:txBody>
          <a:bodyPr>
            <a:noAutofit/>
          </a:bodyPr>
          <a:lstStyle>
            <a:lvl1pPr algn="ctr">
              <a:defRPr sz="1600" i="1">
                <a:solidFill>
                  <a:schemeClr val="tx2"/>
                </a:solidFill>
              </a:defRPr>
            </a:lvl1pPr>
          </a:lstStyle>
          <a:p>
            <a:pPr lvl="0"/>
            <a:r>
              <a:rPr lang="en-US" dirty="0"/>
              <a:t>Biography</a:t>
            </a:r>
          </a:p>
        </p:txBody>
      </p:sp>
      <p:sp>
        <p:nvSpPr>
          <p:cNvPr id="6" name="Picture Placeholder 2"/>
          <p:cNvSpPr>
            <a:spLocks noGrp="1" noChangeAspect="1"/>
          </p:cNvSpPr>
          <p:nvPr>
            <p:ph type="pic" sz="quarter" idx="16"/>
          </p:nvPr>
        </p:nvSpPr>
        <p:spPr>
          <a:xfrm>
            <a:off x="2674658" y="1737360"/>
            <a:ext cx="1737360" cy="1737360"/>
          </a:xfrm>
          <a:prstGeom prst="ellipse">
            <a:avLst/>
          </a:prstGeom>
        </p:spPr>
        <p:txBody>
          <a:bodyPr rtlCol="0">
            <a:normAutofit/>
          </a:bodyPr>
          <a:lstStyle>
            <a:lvl1pPr>
              <a:defRPr sz="1272">
                <a:solidFill>
                  <a:schemeClr val="tx2"/>
                </a:solidFill>
              </a:defRPr>
            </a:lvl1pPr>
          </a:lstStyle>
          <a:p>
            <a:pPr lvl="0"/>
            <a:r>
              <a:rPr lang="en-US" noProof="0"/>
              <a:t>Click icon to add picture</a:t>
            </a:r>
          </a:p>
        </p:txBody>
      </p:sp>
      <p:sp>
        <p:nvSpPr>
          <p:cNvPr id="7" name="Name Placeholder 2"/>
          <p:cNvSpPr>
            <a:spLocks noGrp="1"/>
          </p:cNvSpPr>
          <p:nvPr>
            <p:ph type="body" sz="quarter" idx="20" hasCustomPrompt="1"/>
          </p:nvPr>
        </p:nvSpPr>
        <p:spPr>
          <a:xfrm>
            <a:off x="2614969" y="3584448"/>
            <a:ext cx="1765300" cy="369887"/>
          </a:xfrm>
        </p:spPr>
        <p:txBody>
          <a:bodyPr>
            <a:normAutofit/>
          </a:bodyPr>
          <a:lstStyle>
            <a:lvl1pPr algn="ctr">
              <a:defRPr sz="1800">
                <a:solidFill>
                  <a:schemeClr val="tx2"/>
                </a:solidFill>
              </a:defRPr>
            </a:lvl1pPr>
          </a:lstStyle>
          <a:p>
            <a:pPr lvl="0"/>
            <a:r>
              <a:rPr lang="en-US" dirty="0"/>
              <a:t>Name</a:t>
            </a:r>
          </a:p>
        </p:txBody>
      </p:sp>
      <p:sp>
        <p:nvSpPr>
          <p:cNvPr id="8" name="Bio Placeholder 2"/>
          <p:cNvSpPr>
            <a:spLocks noGrp="1"/>
          </p:cNvSpPr>
          <p:nvPr>
            <p:ph type="body" sz="quarter" idx="24" hasCustomPrompt="1"/>
          </p:nvPr>
        </p:nvSpPr>
        <p:spPr>
          <a:xfrm>
            <a:off x="2614969" y="4306824"/>
            <a:ext cx="1765300" cy="1783080"/>
          </a:xfrm>
        </p:spPr>
        <p:txBody>
          <a:bodyPr>
            <a:noAutofit/>
          </a:bodyPr>
          <a:lstStyle>
            <a:lvl1pPr marL="0" marR="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sz="1600" i="1">
                <a:solidFill>
                  <a:schemeClr val="tx2"/>
                </a:solidFill>
              </a:defRPr>
            </a:lvl1pPr>
          </a:lstStyle>
          <a:p>
            <a:pPr marL="0" marR="0" lvl="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a:pPr>
            <a:r>
              <a:rPr lang="en-US" dirty="0"/>
              <a:t>Biography</a:t>
            </a:r>
          </a:p>
        </p:txBody>
      </p:sp>
      <p:sp>
        <p:nvSpPr>
          <p:cNvPr id="9" name="Picture Placeholder 3"/>
          <p:cNvSpPr>
            <a:spLocks noGrp="1" noChangeAspect="1"/>
          </p:cNvSpPr>
          <p:nvPr>
            <p:ph type="pic" sz="quarter" idx="17"/>
          </p:nvPr>
        </p:nvSpPr>
        <p:spPr>
          <a:xfrm>
            <a:off x="4829723" y="1737360"/>
            <a:ext cx="1737360" cy="1737360"/>
          </a:xfrm>
          <a:prstGeom prst="ellipse">
            <a:avLst/>
          </a:prstGeom>
        </p:spPr>
        <p:txBody>
          <a:bodyPr rtlCol="0">
            <a:normAutofit/>
          </a:bodyPr>
          <a:lstStyle>
            <a:lvl1pPr>
              <a:defRPr sz="1272">
                <a:solidFill>
                  <a:schemeClr val="tx2"/>
                </a:solidFill>
              </a:defRPr>
            </a:lvl1pPr>
          </a:lstStyle>
          <a:p>
            <a:pPr lvl="0"/>
            <a:r>
              <a:rPr lang="en-US" noProof="0"/>
              <a:t>Click icon to add picture</a:t>
            </a:r>
          </a:p>
        </p:txBody>
      </p:sp>
      <p:sp>
        <p:nvSpPr>
          <p:cNvPr id="10" name="Name Placeholder 3"/>
          <p:cNvSpPr>
            <a:spLocks noGrp="1"/>
          </p:cNvSpPr>
          <p:nvPr>
            <p:ph type="body" sz="quarter" idx="21" hasCustomPrompt="1"/>
          </p:nvPr>
        </p:nvSpPr>
        <p:spPr>
          <a:xfrm>
            <a:off x="4770033" y="3584448"/>
            <a:ext cx="1765300" cy="369887"/>
          </a:xfrm>
        </p:spPr>
        <p:txBody>
          <a:bodyPr>
            <a:normAutofit/>
          </a:bodyPr>
          <a:lstStyle>
            <a:lvl1pPr algn="ctr">
              <a:defRPr sz="1800">
                <a:solidFill>
                  <a:schemeClr val="tx2"/>
                </a:solidFill>
              </a:defRPr>
            </a:lvl1pPr>
          </a:lstStyle>
          <a:p>
            <a:pPr lvl="0"/>
            <a:r>
              <a:rPr lang="en-US" dirty="0"/>
              <a:t>Name</a:t>
            </a:r>
          </a:p>
        </p:txBody>
      </p:sp>
      <p:sp>
        <p:nvSpPr>
          <p:cNvPr id="11" name="Bio Placeholder 3"/>
          <p:cNvSpPr>
            <a:spLocks noGrp="1"/>
          </p:cNvSpPr>
          <p:nvPr>
            <p:ph type="body" sz="quarter" idx="25" hasCustomPrompt="1"/>
          </p:nvPr>
        </p:nvSpPr>
        <p:spPr>
          <a:xfrm>
            <a:off x="4770033" y="4306824"/>
            <a:ext cx="1765300" cy="1783080"/>
          </a:xfrm>
        </p:spPr>
        <p:txBody>
          <a:bodyPr>
            <a:noAutofit/>
          </a:bodyPr>
          <a:lstStyle>
            <a:lvl1pPr marL="0" marR="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sz="1600" i="1">
                <a:solidFill>
                  <a:schemeClr val="tx2"/>
                </a:solidFill>
              </a:defRPr>
            </a:lvl1pPr>
          </a:lstStyle>
          <a:p>
            <a:pPr marL="0" marR="0" lvl="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a:pPr>
            <a:r>
              <a:rPr lang="en-US" dirty="0"/>
              <a:t>Biography</a:t>
            </a:r>
          </a:p>
        </p:txBody>
      </p:sp>
      <p:sp>
        <p:nvSpPr>
          <p:cNvPr id="12" name="Picture Placeholder 4"/>
          <p:cNvSpPr>
            <a:spLocks noGrp="1" noChangeAspect="1"/>
          </p:cNvSpPr>
          <p:nvPr>
            <p:ph type="pic" sz="quarter" idx="18"/>
          </p:nvPr>
        </p:nvSpPr>
        <p:spPr>
          <a:xfrm>
            <a:off x="6973989" y="1737360"/>
            <a:ext cx="1737360" cy="1737360"/>
          </a:xfrm>
          <a:prstGeom prst="ellipse">
            <a:avLst/>
          </a:prstGeom>
        </p:spPr>
        <p:txBody>
          <a:bodyPr rtlCol="0">
            <a:normAutofit/>
          </a:bodyPr>
          <a:lstStyle>
            <a:lvl1pPr>
              <a:defRPr sz="1272">
                <a:solidFill>
                  <a:schemeClr val="tx2"/>
                </a:solidFill>
              </a:defRPr>
            </a:lvl1pPr>
          </a:lstStyle>
          <a:p>
            <a:pPr lvl="0"/>
            <a:r>
              <a:rPr lang="en-US" noProof="0"/>
              <a:t>Click icon to add picture</a:t>
            </a:r>
          </a:p>
        </p:txBody>
      </p:sp>
      <p:sp>
        <p:nvSpPr>
          <p:cNvPr id="13" name="Name Placeholder 4"/>
          <p:cNvSpPr>
            <a:spLocks noGrp="1"/>
          </p:cNvSpPr>
          <p:nvPr>
            <p:ph type="body" sz="quarter" idx="22" hasCustomPrompt="1"/>
          </p:nvPr>
        </p:nvSpPr>
        <p:spPr>
          <a:xfrm>
            <a:off x="6914300" y="3584448"/>
            <a:ext cx="1765300" cy="369887"/>
          </a:xfrm>
        </p:spPr>
        <p:txBody>
          <a:bodyPr>
            <a:normAutofit/>
          </a:bodyPr>
          <a:lstStyle>
            <a:lvl1pPr algn="ctr">
              <a:defRPr sz="1800">
                <a:solidFill>
                  <a:schemeClr val="tx2"/>
                </a:solidFill>
              </a:defRPr>
            </a:lvl1pPr>
          </a:lstStyle>
          <a:p>
            <a:pPr lvl="0"/>
            <a:r>
              <a:rPr lang="en-US" dirty="0"/>
              <a:t>Name</a:t>
            </a:r>
          </a:p>
        </p:txBody>
      </p:sp>
      <p:sp>
        <p:nvSpPr>
          <p:cNvPr id="14" name="Bio Placeholder 4"/>
          <p:cNvSpPr>
            <a:spLocks noGrp="1"/>
          </p:cNvSpPr>
          <p:nvPr>
            <p:ph type="body" sz="quarter" idx="26" hasCustomPrompt="1"/>
          </p:nvPr>
        </p:nvSpPr>
        <p:spPr>
          <a:xfrm>
            <a:off x="6914300" y="4306824"/>
            <a:ext cx="1765300" cy="1783080"/>
          </a:xfrm>
        </p:spPr>
        <p:txBody>
          <a:bodyPr>
            <a:noAutofit/>
          </a:bodyPr>
          <a:lstStyle>
            <a:lvl1pPr marL="0" marR="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sz="1600" i="1">
                <a:solidFill>
                  <a:schemeClr val="tx2"/>
                </a:solidFill>
              </a:defRPr>
            </a:lvl1pPr>
          </a:lstStyle>
          <a:p>
            <a:pPr marL="0" marR="0" lvl="0" indent="0" algn="ctr" defTabSz="831314" rtl="0" eaLnBrk="1" fontAlgn="auto" latinLnBrk="0" hangingPunct="1">
              <a:lnSpc>
                <a:spcPct val="90000"/>
              </a:lnSpc>
              <a:spcBef>
                <a:spcPts val="909"/>
              </a:spcBef>
              <a:spcAft>
                <a:spcPts val="0"/>
              </a:spcAft>
              <a:buClrTx/>
              <a:buSzTx/>
              <a:buFont typeface="Arial" panose="020B0604020202020204" pitchFamily="34" charset="0"/>
              <a:buNone/>
              <a:tabLst/>
              <a:defRPr/>
            </a:pPr>
            <a:r>
              <a:rPr lang="en-US" dirty="0"/>
              <a:t>Biography</a:t>
            </a:r>
          </a:p>
        </p:txBody>
      </p:sp>
      <p:sp>
        <p:nvSpPr>
          <p:cNvPr id="27" name="Title 26"/>
          <p:cNvSpPr>
            <a:spLocks noGrp="1"/>
          </p:cNvSpPr>
          <p:nvPr>
            <p:ph type="title" hasCustomPrompt="1"/>
          </p:nvPr>
        </p:nvSpPr>
        <p:spPr/>
        <p:txBody>
          <a:bodyPr/>
          <a:lstStyle>
            <a:lvl1pPr>
              <a:defRPr/>
            </a:lvl1pPr>
          </a:lstStyle>
          <a:p>
            <a:r>
              <a:rPr lang="en-US" dirty="0"/>
              <a:t>Meet the presenters.</a:t>
            </a:r>
          </a:p>
        </p:txBody>
      </p:sp>
    </p:spTree>
    <p:extLst>
      <p:ext uri="{BB962C8B-B14F-4D97-AF65-F5344CB8AC3E}">
        <p14:creationId xmlns:p14="http://schemas.microsoft.com/office/powerpoint/2010/main" val="4089238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7.5 x 10 photo background">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68580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r="100000" b="100000"/>
            </a:path>
            <a:tileRect l="-100000" t="-100000"/>
          </a:gradFill>
        </p:spPr>
        <p:txBody>
          <a:bodyPr/>
          <a:lstStyle>
            <a:lvl1pPr>
              <a:defRPr>
                <a:solidFill>
                  <a:schemeClr val="bg1"/>
                </a:solidFill>
              </a:defRPr>
            </a:lvl1pPr>
          </a:lstStyle>
          <a:p>
            <a:r>
              <a:rPr lang="en-US"/>
              <a:t>Click icon to add picture</a:t>
            </a:r>
          </a:p>
        </p:txBody>
      </p:sp>
      <p:sp>
        <p:nvSpPr>
          <p:cNvPr id="7" name="Title 1"/>
          <p:cNvSpPr>
            <a:spLocks noGrp="1"/>
          </p:cNvSpPr>
          <p:nvPr>
            <p:ph type="title"/>
          </p:nvPr>
        </p:nvSpPr>
        <p:spPr/>
        <p:txBody>
          <a:bodyPr>
            <a:normAutofit/>
          </a:bodyPr>
          <a:lstStyle>
            <a:lvl1pPr>
              <a:defRPr sz="4200">
                <a:solidFill>
                  <a:schemeClr val="bg1"/>
                </a:solidFill>
              </a:defRPr>
            </a:lvl1pPr>
          </a:lstStyle>
          <a:p>
            <a:r>
              <a:rPr lang="en-US"/>
              <a:t>Click to edit Master title style</a:t>
            </a:r>
            <a:endParaRPr lang="en-US" dirty="0"/>
          </a:p>
        </p:txBody>
      </p:sp>
      <p:sp>
        <p:nvSpPr>
          <p:cNvPr id="6" name="Content Placeholder 1"/>
          <p:cNvSpPr>
            <a:spLocks noGrp="1"/>
          </p:cNvSpPr>
          <p:nvPr>
            <p:ph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8968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x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userDrawn="1">
            <p:ph type="body" sz="quarter" idx="12"/>
          </p:nvPr>
        </p:nvSpPr>
        <p:spPr>
          <a:xfrm>
            <a:off x="1176793" y="3354537"/>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5" name="Text Placeholder 5"/>
          <p:cNvSpPr>
            <a:spLocks noGrp="1"/>
          </p:cNvSpPr>
          <p:nvPr userDrawn="1">
            <p:ph type="body" sz="quarter" idx="13"/>
          </p:nvPr>
        </p:nvSpPr>
        <p:spPr>
          <a:xfrm>
            <a:off x="1176793" y="4210308"/>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6" name="Text Placeholder 6"/>
          <p:cNvSpPr>
            <a:spLocks noGrp="1"/>
          </p:cNvSpPr>
          <p:nvPr userDrawn="1">
            <p:ph type="body" sz="quarter" idx="14"/>
          </p:nvPr>
        </p:nvSpPr>
        <p:spPr>
          <a:xfrm>
            <a:off x="1176793" y="5066079"/>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7" name="Text Placeholder 7"/>
          <p:cNvSpPr>
            <a:spLocks noGrp="1"/>
          </p:cNvSpPr>
          <p:nvPr userDrawn="1">
            <p:ph type="body" sz="quarter" idx="15"/>
          </p:nvPr>
        </p:nvSpPr>
        <p:spPr>
          <a:xfrm>
            <a:off x="1176793" y="5921852"/>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a:solidFill>
                  <a:srgbClr val="1C4583"/>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a:solidFill>
                  <a:srgbClr val="1C4583"/>
                </a:solidFill>
              </a:rPr>
              <a:t>2.</a:t>
            </a:r>
          </a:p>
        </p:txBody>
      </p:sp>
      <p:sp>
        <p:nvSpPr>
          <p:cNvPr id="19" name="Rectangle 10"/>
          <p:cNvSpPr/>
          <p:nvPr userDrawn="1"/>
        </p:nvSpPr>
        <p:spPr>
          <a:xfrm>
            <a:off x="457200" y="3355630"/>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a:solidFill>
                  <a:srgbClr val="1C4583"/>
                </a:solidFill>
              </a:rPr>
              <a:t>3.</a:t>
            </a:r>
          </a:p>
        </p:txBody>
      </p:sp>
      <p:sp>
        <p:nvSpPr>
          <p:cNvPr id="20" name="Rectangle 11"/>
          <p:cNvSpPr/>
          <p:nvPr userDrawn="1"/>
        </p:nvSpPr>
        <p:spPr>
          <a:xfrm>
            <a:off x="457200" y="4211594"/>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a:solidFill>
                  <a:srgbClr val="1C4583"/>
                </a:solidFill>
              </a:rPr>
              <a:t>4.</a:t>
            </a:r>
          </a:p>
        </p:txBody>
      </p:sp>
      <p:sp>
        <p:nvSpPr>
          <p:cNvPr id="21" name="Rectangle 12"/>
          <p:cNvSpPr/>
          <p:nvPr userDrawn="1"/>
        </p:nvSpPr>
        <p:spPr>
          <a:xfrm>
            <a:off x="457200" y="506755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a:solidFill>
                  <a:srgbClr val="1C4583"/>
                </a:solidFill>
              </a:rPr>
              <a:t>5.</a:t>
            </a:r>
          </a:p>
        </p:txBody>
      </p:sp>
      <p:sp>
        <p:nvSpPr>
          <p:cNvPr id="22" name="Rectangle 13"/>
          <p:cNvSpPr/>
          <p:nvPr userDrawn="1"/>
        </p:nvSpPr>
        <p:spPr>
          <a:xfrm>
            <a:off x="457200" y="5923518"/>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a:solidFill>
                  <a:srgbClr val="1C4583"/>
                </a:solidFill>
              </a:rPr>
              <a:t>6.</a:t>
            </a:r>
          </a:p>
        </p:txBody>
      </p:sp>
    </p:spTree>
    <p:extLst>
      <p:ext uri="{BB962C8B-B14F-4D97-AF65-F5344CB8AC3E}">
        <p14:creationId xmlns:p14="http://schemas.microsoft.com/office/powerpoint/2010/main" val="796127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ve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userDrawn="1">
            <p:ph type="body" sz="quarter" idx="12"/>
          </p:nvPr>
        </p:nvSpPr>
        <p:spPr>
          <a:xfrm>
            <a:off x="1176793" y="3354537"/>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5" name="Text Placeholder 5"/>
          <p:cNvSpPr>
            <a:spLocks noGrp="1"/>
          </p:cNvSpPr>
          <p:nvPr userDrawn="1">
            <p:ph type="body" sz="quarter" idx="13"/>
          </p:nvPr>
        </p:nvSpPr>
        <p:spPr>
          <a:xfrm>
            <a:off x="1176793" y="4210308"/>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6" name="Text Placeholder 6"/>
          <p:cNvSpPr>
            <a:spLocks noGrp="1"/>
          </p:cNvSpPr>
          <p:nvPr userDrawn="1">
            <p:ph type="body" sz="quarter" idx="14"/>
          </p:nvPr>
        </p:nvSpPr>
        <p:spPr>
          <a:xfrm>
            <a:off x="1176793" y="5066079"/>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a:solidFill>
                  <a:srgbClr val="1C4583"/>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a:solidFill>
                  <a:srgbClr val="1C4583"/>
                </a:solidFill>
              </a:rPr>
              <a:t>2.</a:t>
            </a:r>
          </a:p>
        </p:txBody>
      </p:sp>
      <p:sp>
        <p:nvSpPr>
          <p:cNvPr id="19" name="Rectangle 10"/>
          <p:cNvSpPr/>
          <p:nvPr userDrawn="1"/>
        </p:nvSpPr>
        <p:spPr>
          <a:xfrm>
            <a:off x="457200" y="3355630"/>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a:solidFill>
                  <a:srgbClr val="1C4583"/>
                </a:solidFill>
              </a:rPr>
              <a:t>3.</a:t>
            </a:r>
          </a:p>
        </p:txBody>
      </p:sp>
      <p:sp>
        <p:nvSpPr>
          <p:cNvPr id="20" name="Rectangle 11"/>
          <p:cNvSpPr/>
          <p:nvPr userDrawn="1"/>
        </p:nvSpPr>
        <p:spPr>
          <a:xfrm>
            <a:off x="457200" y="4211594"/>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a:solidFill>
                  <a:srgbClr val="1C4583"/>
                </a:solidFill>
              </a:rPr>
              <a:t>4.</a:t>
            </a:r>
          </a:p>
        </p:txBody>
      </p:sp>
      <p:sp>
        <p:nvSpPr>
          <p:cNvPr id="21" name="Rectangle 12"/>
          <p:cNvSpPr/>
          <p:nvPr userDrawn="1"/>
        </p:nvSpPr>
        <p:spPr>
          <a:xfrm>
            <a:off x="457200" y="506755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a:solidFill>
                  <a:srgbClr val="1C4583"/>
                </a:solidFill>
              </a:rPr>
              <a:t>5.</a:t>
            </a:r>
          </a:p>
        </p:txBody>
      </p:sp>
    </p:spTree>
    <p:extLst>
      <p:ext uri="{BB962C8B-B14F-4D97-AF65-F5344CB8AC3E}">
        <p14:creationId xmlns:p14="http://schemas.microsoft.com/office/powerpoint/2010/main" val="844254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userDrawn="1">
            <p:ph type="body" sz="quarter" idx="12"/>
          </p:nvPr>
        </p:nvSpPr>
        <p:spPr>
          <a:xfrm>
            <a:off x="1176793" y="3354537"/>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5" name="Text Placeholder 5"/>
          <p:cNvSpPr>
            <a:spLocks noGrp="1"/>
          </p:cNvSpPr>
          <p:nvPr userDrawn="1">
            <p:ph type="body" sz="quarter" idx="13"/>
          </p:nvPr>
        </p:nvSpPr>
        <p:spPr>
          <a:xfrm>
            <a:off x="1176793" y="4210308"/>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a:solidFill>
                  <a:srgbClr val="1C4583"/>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a:solidFill>
                  <a:srgbClr val="1C4583"/>
                </a:solidFill>
              </a:rPr>
              <a:t>2.</a:t>
            </a:r>
          </a:p>
        </p:txBody>
      </p:sp>
      <p:sp>
        <p:nvSpPr>
          <p:cNvPr id="19" name="Rectangle 10"/>
          <p:cNvSpPr/>
          <p:nvPr userDrawn="1"/>
        </p:nvSpPr>
        <p:spPr>
          <a:xfrm>
            <a:off x="457200" y="3355630"/>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a:solidFill>
                  <a:srgbClr val="1C4583"/>
                </a:solidFill>
              </a:rPr>
              <a:t>3.</a:t>
            </a:r>
          </a:p>
        </p:txBody>
      </p:sp>
      <p:sp>
        <p:nvSpPr>
          <p:cNvPr id="20" name="Rectangle 11"/>
          <p:cNvSpPr/>
          <p:nvPr userDrawn="1"/>
        </p:nvSpPr>
        <p:spPr>
          <a:xfrm>
            <a:off x="457200" y="4211594"/>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a:solidFill>
                  <a:srgbClr val="1C4583"/>
                </a:solidFill>
              </a:rPr>
              <a:t>4.</a:t>
            </a:r>
          </a:p>
        </p:txBody>
      </p:sp>
    </p:spTree>
    <p:extLst>
      <p:ext uri="{BB962C8B-B14F-4D97-AF65-F5344CB8AC3E}">
        <p14:creationId xmlns:p14="http://schemas.microsoft.com/office/powerpoint/2010/main" val="25585578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userDrawn="1">
            <p:ph type="body" sz="quarter" idx="12"/>
          </p:nvPr>
        </p:nvSpPr>
        <p:spPr>
          <a:xfrm>
            <a:off x="1176793" y="3354537"/>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a:solidFill>
                  <a:srgbClr val="1C4583"/>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a:solidFill>
                  <a:srgbClr val="1C4583"/>
                </a:solidFill>
              </a:rPr>
              <a:t>2.</a:t>
            </a:r>
          </a:p>
        </p:txBody>
      </p:sp>
      <p:sp>
        <p:nvSpPr>
          <p:cNvPr id="19" name="Rectangle 10"/>
          <p:cNvSpPr/>
          <p:nvPr userDrawn="1"/>
        </p:nvSpPr>
        <p:spPr>
          <a:xfrm>
            <a:off x="457200" y="3355630"/>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a:solidFill>
                  <a:srgbClr val="1C4583"/>
                </a:solidFill>
              </a:rPr>
              <a:t>3.</a:t>
            </a:r>
          </a:p>
        </p:txBody>
      </p:sp>
    </p:spTree>
    <p:extLst>
      <p:ext uri="{BB962C8B-B14F-4D97-AF65-F5344CB8AC3E}">
        <p14:creationId xmlns:p14="http://schemas.microsoft.com/office/powerpoint/2010/main" val="27379847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a:solidFill>
                  <a:srgbClr val="1C4583"/>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546" b="1">
                <a:solidFill>
                  <a:srgbClr val="1C4583"/>
                </a:solidFill>
              </a:rPr>
              <a:t>2.</a:t>
            </a:r>
          </a:p>
        </p:txBody>
      </p:sp>
    </p:spTree>
    <p:extLst>
      <p:ext uri="{BB962C8B-B14F-4D97-AF65-F5344CB8AC3E}">
        <p14:creationId xmlns:p14="http://schemas.microsoft.com/office/powerpoint/2010/main" val="187145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ight picture">
    <p:spTree>
      <p:nvGrpSpPr>
        <p:cNvPr id="1" name=""/>
        <p:cNvGrpSpPr/>
        <p:nvPr/>
      </p:nvGrpSpPr>
      <p:grpSpPr>
        <a:xfrm>
          <a:off x="0" y="0"/>
          <a:ext cx="0" cy="0"/>
          <a:chOff x="0" y="0"/>
          <a:chExt cx="0" cy="0"/>
        </a:xfrm>
      </p:grpSpPr>
      <p:sp>
        <p:nvSpPr>
          <p:cNvPr id="17" name="Rectangle 16"/>
          <p:cNvSpPr/>
          <p:nvPr userDrawn="1"/>
        </p:nvSpPr>
        <p:spPr>
          <a:xfrm>
            <a:off x="0" y="0"/>
            <a:ext cx="486074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a:solidFill>
                <a:srgbClr val="445469"/>
              </a:solidFill>
            </a:endParaRPr>
          </a:p>
        </p:txBody>
      </p:sp>
      <p:sp>
        <p:nvSpPr>
          <p:cNvPr id="2" name="Title 1"/>
          <p:cNvSpPr>
            <a:spLocks noGrp="1"/>
          </p:cNvSpPr>
          <p:nvPr>
            <p:ph type="title"/>
          </p:nvPr>
        </p:nvSpPr>
        <p:spPr>
          <a:xfrm>
            <a:off x="457200" y="262882"/>
            <a:ext cx="3907966" cy="1143000"/>
          </a:xfrm>
        </p:spPr>
        <p:txBody>
          <a:bodyPr anchor="ctr">
            <a:normAutofit/>
          </a:bodyPr>
          <a:lstStyle>
            <a:lvl1pPr>
              <a:defRPr sz="2909">
                <a:solidFill>
                  <a:srgbClr val="FFF7FD"/>
                </a:solidFill>
              </a:defRPr>
            </a:lvl1pPr>
          </a:lstStyle>
          <a:p>
            <a:r>
              <a:rPr lang="en-US"/>
              <a:t>Click to edit Master title style</a:t>
            </a:r>
            <a:endParaRPr lang="en-US" dirty="0"/>
          </a:p>
        </p:txBody>
      </p:sp>
      <p:sp>
        <p:nvSpPr>
          <p:cNvPr id="7" name="Content Placeholder 6"/>
          <p:cNvSpPr>
            <a:spLocks noGrp="1"/>
          </p:cNvSpPr>
          <p:nvPr>
            <p:ph sz="quarter" idx="14"/>
          </p:nvPr>
        </p:nvSpPr>
        <p:spPr>
          <a:xfrm>
            <a:off x="457200" y="1646238"/>
            <a:ext cx="3908426" cy="49371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15" hasCustomPrompt="1"/>
          </p:nvPr>
        </p:nvSpPr>
        <p:spPr>
          <a:xfrm>
            <a:off x="4860926" y="63502"/>
            <a:ext cx="4283075" cy="6703060"/>
          </a:xfrm>
        </p:spPr>
        <p:txBody>
          <a:bodyPr tIns="91440" bIns="91440" anchor="t" anchorCtr="0"/>
          <a:lstStyle>
            <a:lvl1pPr>
              <a:defRPr baseline="0"/>
            </a:lvl1pPr>
          </a:lstStyle>
          <a:p>
            <a:pPr lvl="0"/>
            <a:r>
              <a:rPr lang="en-US" dirty="0"/>
              <a:t>Click to add text.</a:t>
            </a:r>
            <a:br>
              <a:rPr lang="en-US" dirty="0"/>
            </a:br>
            <a:r>
              <a:rPr lang="en-US" dirty="0"/>
              <a:t>Click icons to add</a:t>
            </a:r>
            <a:br>
              <a:rPr lang="en-US" dirty="0"/>
            </a:br>
            <a:r>
              <a:rPr lang="en-US" dirty="0"/>
              <a:t>objects.</a:t>
            </a:r>
          </a:p>
        </p:txBody>
      </p:sp>
    </p:spTree>
    <p:extLst>
      <p:ext uri="{BB962C8B-B14F-4D97-AF65-F5344CB8AC3E}">
        <p14:creationId xmlns:p14="http://schemas.microsoft.com/office/powerpoint/2010/main" val="134636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7.5 x 10 photo background">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4000" cy="68580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r="100000" b="100000"/>
            </a:path>
            <a:tileRect l="-100000" t="-100000"/>
          </a:gradFill>
        </p:spPr>
        <p:txBody>
          <a:bodyPr/>
          <a:lstStyle>
            <a:lvl1pPr>
              <a:defRPr>
                <a:solidFill>
                  <a:schemeClr val="bg1"/>
                </a:solidFill>
              </a:defRPr>
            </a:lvl1pPr>
          </a:lstStyle>
          <a:p>
            <a:endParaRPr lang="en-US"/>
          </a:p>
        </p:txBody>
      </p:sp>
      <p:sp>
        <p:nvSpPr>
          <p:cNvPr id="7" name="Title 1"/>
          <p:cNvSpPr>
            <a:spLocks noGrp="1"/>
          </p:cNvSpPr>
          <p:nvPr>
            <p:ph type="title"/>
          </p:nvPr>
        </p:nvSpPr>
        <p:spPr/>
        <p:txBody>
          <a:bodyPr>
            <a:normAutofit/>
          </a:bodyPr>
          <a:lstStyle>
            <a:lvl1pPr>
              <a:defRPr sz="4200">
                <a:solidFill>
                  <a:schemeClr val="bg1"/>
                </a:solidFill>
              </a:defRPr>
            </a:lvl1pPr>
          </a:lstStyle>
          <a:p>
            <a:r>
              <a:rPr lang="en-US" dirty="0"/>
              <a:t>Click to edit Master title style</a:t>
            </a:r>
          </a:p>
        </p:txBody>
      </p:sp>
      <p:sp>
        <p:nvSpPr>
          <p:cNvPr id="6" name="Content Placeholder 1"/>
          <p:cNvSpPr>
            <a:spLocks noGrp="1"/>
          </p:cNvSpPr>
          <p:nvPr>
            <p:ph sz="quarter"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31113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eft picture">
    <p:spTree>
      <p:nvGrpSpPr>
        <p:cNvPr id="1" name=""/>
        <p:cNvGrpSpPr/>
        <p:nvPr/>
      </p:nvGrpSpPr>
      <p:grpSpPr>
        <a:xfrm>
          <a:off x="0" y="0"/>
          <a:ext cx="0" cy="0"/>
          <a:chOff x="0" y="0"/>
          <a:chExt cx="0" cy="0"/>
        </a:xfrm>
      </p:grpSpPr>
      <p:sp>
        <p:nvSpPr>
          <p:cNvPr id="17" name="Rectangle 16"/>
          <p:cNvSpPr/>
          <p:nvPr userDrawn="1"/>
        </p:nvSpPr>
        <p:spPr>
          <a:xfrm>
            <a:off x="4283257" y="0"/>
            <a:ext cx="486074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a:solidFill>
                <a:srgbClr val="445469"/>
              </a:solidFill>
            </a:endParaRPr>
          </a:p>
        </p:txBody>
      </p:sp>
      <p:sp>
        <p:nvSpPr>
          <p:cNvPr id="4" name="Content Placeholder 3"/>
          <p:cNvSpPr>
            <a:spLocks noGrp="1"/>
          </p:cNvSpPr>
          <p:nvPr>
            <p:ph sz="quarter" idx="15" hasCustomPrompt="1"/>
          </p:nvPr>
        </p:nvSpPr>
        <p:spPr>
          <a:xfrm>
            <a:off x="1" y="63502"/>
            <a:ext cx="4283075" cy="6703060"/>
          </a:xfrm>
        </p:spPr>
        <p:txBody>
          <a:bodyPr vert="horz" lIns="91440" tIns="91440" rIns="91440" bIns="91440" rtlCol="0" anchor="t" anchorCtr="0">
            <a:normAutofit/>
          </a:bodyPr>
          <a:lstStyle>
            <a:lvl1pPr>
              <a:defRPr lang="en-US" dirty="0"/>
            </a:lvl1pPr>
          </a:lstStyle>
          <a:p>
            <a:pPr lvl="0"/>
            <a:r>
              <a:rPr lang="en-US" dirty="0"/>
              <a:t>Click to add text.</a:t>
            </a:r>
            <a:br>
              <a:rPr lang="en-US" dirty="0"/>
            </a:br>
            <a:r>
              <a:rPr lang="en-US" dirty="0"/>
              <a:t>Click icons to add</a:t>
            </a:r>
            <a:br>
              <a:rPr lang="en-US" dirty="0"/>
            </a:br>
            <a:r>
              <a:rPr lang="en-US" dirty="0"/>
              <a:t>objects.</a:t>
            </a:r>
          </a:p>
        </p:txBody>
      </p:sp>
      <p:sp>
        <p:nvSpPr>
          <p:cNvPr id="2" name="Title 1"/>
          <p:cNvSpPr>
            <a:spLocks noGrp="1"/>
          </p:cNvSpPr>
          <p:nvPr>
            <p:ph type="title"/>
          </p:nvPr>
        </p:nvSpPr>
        <p:spPr>
          <a:xfrm>
            <a:off x="4778835" y="262882"/>
            <a:ext cx="3907966" cy="1143000"/>
          </a:xfrm>
        </p:spPr>
        <p:txBody>
          <a:bodyPr anchor="ctr">
            <a:normAutofit/>
          </a:bodyPr>
          <a:lstStyle>
            <a:lvl1pPr>
              <a:defRPr sz="2909">
                <a:solidFill>
                  <a:srgbClr val="FFF7FD"/>
                </a:solidFill>
              </a:defRPr>
            </a:lvl1pPr>
          </a:lstStyle>
          <a:p>
            <a:r>
              <a:rPr lang="en-US"/>
              <a:t>Click to edit Master title style</a:t>
            </a:r>
            <a:endParaRPr lang="en-US" dirty="0"/>
          </a:p>
        </p:txBody>
      </p:sp>
      <p:sp>
        <p:nvSpPr>
          <p:cNvPr id="7" name="Content Placeholder 6"/>
          <p:cNvSpPr>
            <a:spLocks noGrp="1"/>
          </p:cNvSpPr>
          <p:nvPr>
            <p:ph sz="quarter" idx="14"/>
          </p:nvPr>
        </p:nvSpPr>
        <p:spPr>
          <a:xfrm>
            <a:off x="4759416" y="1646238"/>
            <a:ext cx="3908426" cy="49371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431803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ue photo scree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1143000"/>
          </a:xfrm>
          <a:solidFill>
            <a:srgbClr val="1C4583">
              <a:alpha val="95000"/>
            </a:srgbClr>
          </a:solidFill>
        </p:spPr>
        <p:txBody>
          <a:bodyPr anchor="ctr" anchorCtr="0"/>
          <a:lstStyle>
            <a:lvl1pPr>
              <a:defRPr sz="2909">
                <a:solidFill>
                  <a:schemeClr val="bg1"/>
                </a:solidFill>
              </a:defRPr>
            </a:lvl1pPr>
          </a:lstStyle>
          <a:p>
            <a:r>
              <a:rPr lang="en-US"/>
              <a:t>Click to edit Master title style</a:t>
            </a:r>
            <a:endParaRPr lang="en-US" dirty="0"/>
          </a:p>
        </p:txBody>
      </p:sp>
      <p:sp>
        <p:nvSpPr>
          <p:cNvPr id="12" name="Content Placeholder 2"/>
          <p:cNvSpPr>
            <a:spLocks noGrp="1"/>
          </p:cNvSpPr>
          <p:nvPr>
            <p:ph sz="half" idx="1"/>
          </p:nvPr>
        </p:nvSpPr>
        <p:spPr>
          <a:xfrm>
            <a:off x="457198" y="1646238"/>
            <a:ext cx="4114800" cy="4937125"/>
          </a:xfrm>
          <a:solidFill>
            <a:srgbClr val="1C4583">
              <a:alpha val="95000"/>
            </a:srgbClr>
          </a:solidFill>
        </p:spPr>
        <p:txBody>
          <a:bodyPr>
            <a:normAutofit/>
          </a:bodyPr>
          <a:lstStyle>
            <a:lvl1pPr>
              <a:defRPr sz="2909">
                <a:solidFill>
                  <a:schemeClr val="bg1"/>
                </a:solidFill>
              </a:defRPr>
            </a:lvl1pPr>
            <a:lvl2pPr>
              <a:defRPr sz="2909">
                <a:solidFill>
                  <a:schemeClr val="bg2"/>
                </a:solidFill>
              </a:defRPr>
            </a:lvl2pPr>
            <a:lvl3pPr>
              <a:defRPr sz="2909">
                <a:solidFill>
                  <a:schemeClr val="bg2"/>
                </a:solidFill>
              </a:defRPr>
            </a:lvl3pPr>
            <a:lvl4pPr>
              <a:defRPr sz="2909">
                <a:solidFill>
                  <a:schemeClr val="bg2"/>
                </a:solidFill>
              </a:defRPr>
            </a:lvl4pPr>
            <a:lvl5pPr>
              <a:defRPr sz="2909">
                <a:solidFill>
                  <a:schemeClr val="bg2"/>
                </a:solidFill>
              </a:defRPr>
            </a:lvl5pPr>
            <a:lvl6pPr>
              <a:defRPr sz="1637"/>
            </a:lvl6pPr>
            <a:lvl7pPr>
              <a:defRPr sz="1637"/>
            </a:lvl7pPr>
            <a:lvl8pPr>
              <a:defRPr sz="1637"/>
            </a:lvl8pPr>
            <a:lvl9pPr>
              <a:defRPr sz="1637"/>
            </a:lvl9pPr>
          </a:lstStyle>
          <a:p>
            <a:pPr lvl="0"/>
            <a:r>
              <a:rPr lang="en-US"/>
              <a:t>Click to edit Master text styles</a:t>
            </a:r>
          </a:p>
        </p:txBody>
      </p:sp>
      <p:sp>
        <p:nvSpPr>
          <p:cNvPr id="9" name="Text Placeholder 9"/>
          <p:cNvSpPr>
            <a:spLocks noGrp="1"/>
          </p:cNvSpPr>
          <p:nvPr>
            <p:ph type="body" sz="quarter" idx="13" hasCustomPrompt="1"/>
          </p:nvPr>
        </p:nvSpPr>
        <p:spPr>
          <a:xfrm>
            <a:off x="0" y="0"/>
            <a:ext cx="9144000" cy="6858000"/>
          </a:xfrm>
          <a:solidFill>
            <a:srgbClr val="1C4583">
              <a:alpha val="29804"/>
            </a:srgbClr>
          </a:solidFill>
        </p:spPr>
        <p:txBody>
          <a:bodyPr/>
          <a:lstStyle>
            <a:lvl1pPr>
              <a:defRPr/>
            </a:lvl1pPr>
          </a:lstStyle>
          <a:p>
            <a:pPr lvl="0"/>
            <a:r>
              <a:rPr lang="en-US" dirty="0"/>
              <a:t> </a:t>
            </a:r>
          </a:p>
        </p:txBody>
      </p:sp>
    </p:spTree>
    <p:extLst>
      <p:ext uri="{BB962C8B-B14F-4D97-AF65-F5344CB8AC3E}">
        <p14:creationId xmlns:p14="http://schemas.microsoft.com/office/powerpoint/2010/main" val="10409270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slide in blue">
    <p:bg>
      <p:bgPr>
        <a:solidFill>
          <a:schemeClr val="tx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1426782"/>
            <a:ext cx="8229600" cy="1143000"/>
          </a:xfrm>
          <a:ln>
            <a:noFill/>
          </a:ln>
        </p:spPr>
        <p:txBody>
          <a:bodyPr>
            <a:noAutofit/>
          </a:bodyPr>
          <a:lstStyle>
            <a:lvl1pPr>
              <a:defRPr sz="5455">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457200" y="2919414"/>
            <a:ext cx="8229600" cy="946150"/>
          </a:xfrm>
        </p:spPr>
        <p:txBody>
          <a:bodyPr>
            <a:normAutofit/>
          </a:bodyPr>
          <a:lstStyle>
            <a:lvl1pPr>
              <a:defRPr sz="327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734059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slide in green">
    <p:bg>
      <p:bgPr>
        <a:solidFill>
          <a:schemeClr val="accent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1426782"/>
            <a:ext cx="8229600" cy="1143000"/>
          </a:xfrm>
          <a:ln>
            <a:noFill/>
          </a:ln>
        </p:spPr>
        <p:txBody>
          <a:bodyPr>
            <a:noAutofit/>
          </a:bodyPr>
          <a:lstStyle>
            <a:lvl1pPr>
              <a:defRPr sz="5455">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457200" y="2919414"/>
            <a:ext cx="8229600" cy="946150"/>
          </a:xfrm>
        </p:spPr>
        <p:txBody>
          <a:bodyPr>
            <a:normAutofit/>
          </a:bodyPr>
          <a:lstStyle>
            <a:lvl1pPr>
              <a:defRPr sz="327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3445243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w-ic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78383" y="274638"/>
            <a:ext cx="6608419" cy="1143000"/>
          </a:xfrm>
          <a:noFill/>
        </p:spPr>
        <p:txBody>
          <a:bodyPr vert="horz" lIns="91440" tIns="45720" rIns="91440" bIns="45720" rtlCol="0" anchor="ctr" anchorCtr="0">
            <a:normAutofit lnSpcReduction="10000"/>
          </a:bodyPr>
          <a:lstStyle>
            <a:lvl1pPr>
              <a:defRPr lang="en-US" sz="4363">
                <a:solidFill>
                  <a:schemeClr val="bg1"/>
                </a:solidFill>
                <a:latin typeface="Arial" panose="020B0604020202020204" pitchFamily="34" charset="0"/>
                <a:cs typeface="Arial" panose="020B0604020202020204" pitchFamily="34" charset="0"/>
              </a:defRPr>
            </a:lvl1pPr>
          </a:lstStyle>
          <a:p>
            <a:pPr marL="0" lvl="0"/>
            <a:r>
              <a:rPr lang="en-US" dirty="0"/>
              <a:t>Slide title</a:t>
            </a:r>
          </a:p>
        </p:txBody>
      </p:sp>
      <p:sp>
        <p:nvSpPr>
          <p:cNvPr id="7" name="Picture Placeholder 6"/>
          <p:cNvSpPr>
            <a:spLocks noGrp="1"/>
          </p:cNvSpPr>
          <p:nvPr>
            <p:ph type="pic" sz="quarter" idx="11"/>
          </p:nvPr>
        </p:nvSpPr>
        <p:spPr>
          <a:xfrm>
            <a:off x="449261" y="273050"/>
            <a:ext cx="1143000" cy="1144588"/>
          </a:xfrm>
          <a:prstGeom prst="ellipse">
            <a:avLst/>
          </a:prstGeom>
        </p:spPr>
        <p:txBody>
          <a:bodyPr>
            <a:normAutofit/>
          </a:bodyPr>
          <a:lstStyle>
            <a:lvl1pPr>
              <a:defRPr sz="1091">
                <a:latin typeface="Arial" panose="020B0604020202020204" pitchFamily="34" charset="0"/>
                <a:cs typeface="Arial" panose="020B0604020202020204" pitchFamily="34" charset="0"/>
              </a:defRPr>
            </a:lvl1pPr>
          </a:lstStyle>
          <a:p>
            <a:r>
              <a:rPr lang="en-US"/>
              <a:t>Click icon to add picture</a:t>
            </a:r>
          </a:p>
        </p:txBody>
      </p:sp>
      <p:sp>
        <p:nvSpPr>
          <p:cNvPr id="3" name="Picture Placeholder 2"/>
          <p:cNvSpPr>
            <a:spLocks noGrp="1"/>
          </p:cNvSpPr>
          <p:nvPr>
            <p:ph type="pic" sz="quarter" idx="10"/>
          </p:nvPr>
        </p:nvSpPr>
        <p:spPr>
          <a:xfrm>
            <a:off x="0" y="0"/>
            <a:ext cx="9144000" cy="6858000"/>
          </a:xfrm>
        </p:spPr>
        <p:txBody>
          <a:bodyPr anchor="ctr" anchorCtr="0"/>
          <a:lstStyle>
            <a:lvl1pPr>
              <a:defRPr>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3343623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10" name="Text Placeholder 6"/>
          <p:cNvSpPr>
            <a:spLocks noGrp="1"/>
          </p:cNvSpPr>
          <p:nvPr>
            <p:ph type="body" sz="quarter" idx="13" hasCustomPrompt="1"/>
          </p:nvPr>
        </p:nvSpPr>
        <p:spPr>
          <a:xfrm>
            <a:off x="457200" y="1646238"/>
            <a:ext cx="8229600" cy="4937125"/>
          </a:xfrm>
        </p:spPr>
        <p:txBody>
          <a:bodyPr>
            <a:noAutofit/>
          </a:bodyPr>
          <a:lstStyle>
            <a:lvl1pPr marL="403433" indent="-415657">
              <a:spcBef>
                <a:spcPts val="1637"/>
              </a:spcBef>
              <a:defRPr sz="1637" baseline="0">
                <a:solidFill>
                  <a:schemeClr val="tx1"/>
                </a:solidFill>
              </a:defRPr>
            </a:lvl1pPr>
            <a:lvl2pPr>
              <a:defRPr sz="2182"/>
            </a:lvl2pPr>
            <a:lvl3pPr>
              <a:defRPr sz="2182"/>
            </a:lvl3pPr>
            <a:lvl4pPr>
              <a:defRPr sz="2182"/>
            </a:lvl4pPr>
            <a:lvl5pPr>
              <a:defRPr sz="2182"/>
            </a:lvl5pPr>
          </a:lstStyle>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985340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 Contacts">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58688" y="6063896"/>
            <a:ext cx="2521799" cy="649224"/>
          </a:xfrm>
          <a:prstGeom prst="rect">
            <a:avLst/>
          </a:prstGeom>
        </p:spPr>
      </p:pic>
      <p:sp>
        <p:nvSpPr>
          <p:cNvPr id="2" name="Title 1"/>
          <p:cNvSpPr>
            <a:spLocks noGrp="1"/>
          </p:cNvSpPr>
          <p:nvPr>
            <p:ph type="title"/>
          </p:nvPr>
        </p:nvSpPr>
        <p:spPr>
          <a:xfrm>
            <a:off x="457199" y="274640"/>
            <a:ext cx="8229600" cy="495264"/>
          </a:xfrm>
        </p:spPr>
        <p:txBody>
          <a:bodyPr anchor="t">
            <a:spAutoFit/>
          </a:bodyPr>
          <a:lstStyle>
            <a:lvl1pPr>
              <a:defRPr sz="2909">
                <a:solidFill>
                  <a:schemeClr val="tx2"/>
                </a:solidFill>
              </a:defRPr>
            </a:lvl1pPr>
          </a:lstStyle>
          <a:p>
            <a:r>
              <a:rPr lang="en-US"/>
              <a:t>Click to edit Master title style</a:t>
            </a:r>
            <a:endParaRPr lang="en-US" dirty="0"/>
          </a:p>
        </p:txBody>
      </p:sp>
      <p:sp>
        <p:nvSpPr>
          <p:cNvPr id="21" name="Picture Placeholder 22"/>
          <p:cNvSpPr>
            <a:spLocks noGrp="1" noChangeAspect="1"/>
          </p:cNvSpPr>
          <p:nvPr>
            <p:ph type="pic" sz="quarter" idx="15"/>
          </p:nvPr>
        </p:nvSpPr>
        <p:spPr>
          <a:xfrm>
            <a:off x="771730" y="1030584"/>
            <a:ext cx="1186384"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a:t>Click icon to add picture</a:t>
            </a:r>
          </a:p>
        </p:txBody>
      </p:sp>
      <p:sp>
        <p:nvSpPr>
          <p:cNvPr id="36" name="Text Placeholder 35"/>
          <p:cNvSpPr>
            <a:spLocks noGrp="1"/>
          </p:cNvSpPr>
          <p:nvPr>
            <p:ph type="body" sz="quarter" idx="19" hasCustomPrompt="1"/>
          </p:nvPr>
        </p:nvSpPr>
        <p:spPr>
          <a:xfrm>
            <a:off x="459981" y="2318079"/>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41" name="Text Placeholder 35"/>
          <p:cNvSpPr>
            <a:spLocks noGrp="1"/>
          </p:cNvSpPr>
          <p:nvPr>
            <p:ph type="body" sz="quarter" idx="23" hasCustomPrompt="1"/>
          </p:nvPr>
        </p:nvSpPr>
        <p:spPr>
          <a:xfrm>
            <a:off x="459981" y="2643192"/>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47" name="Picture Placeholder 22"/>
          <p:cNvSpPr>
            <a:spLocks noGrp="1" noChangeAspect="1"/>
          </p:cNvSpPr>
          <p:nvPr>
            <p:ph type="pic" sz="quarter" idx="24"/>
          </p:nvPr>
        </p:nvSpPr>
        <p:spPr>
          <a:xfrm>
            <a:off x="2912717" y="1025691"/>
            <a:ext cx="1186384"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a:t>Click icon to add picture</a:t>
            </a:r>
          </a:p>
        </p:txBody>
      </p:sp>
      <p:sp>
        <p:nvSpPr>
          <p:cNvPr id="48" name="Text Placeholder 35"/>
          <p:cNvSpPr>
            <a:spLocks noGrp="1"/>
          </p:cNvSpPr>
          <p:nvPr>
            <p:ph type="body" sz="quarter" idx="25" hasCustomPrompt="1"/>
          </p:nvPr>
        </p:nvSpPr>
        <p:spPr>
          <a:xfrm>
            <a:off x="2600967" y="2313186"/>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49" name="Text Placeholder 35"/>
          <p:cNvSpPr>
            <a:spLocks noGrp="1"/>
          </p:cNvSpPr>
          <p:nvPr>
            <p:ph type="body" sz="quarter" idx="26" hasCustomPrompt="1"/>
          </p:nvPr>
        </p:nvSpPr>
        <p:spPr>
          <a:xfrm>
            <a:off x="2600968" y="2638300"/>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50" name="Picture Placeholder 22"/>
          <p:cNvSpPr>
            <a:spLocks noGrp="1" noChangeAspect="1"/>
          </p:cNvSpPr>
          <p:nvPr>
            <p:ph type="pic" sz="quarter" idx="27"/>
          </p:nvPr>
        </p:nvSpPr>
        <p:spPr>
          <a:xfrm>
            <a:off x="5053701" y="1031981"/>
            <a:ext cx="1186384"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a:t>Click icon to add picture</a:t>
            </a:r>
          </a:p>
        </p:txBody>
      </p:sp>
      <p:sp>
        <p:nvSpPr>
          <p:cNvPr id="51" name="Text Placeholder 35"/>
          <p:cNvSpPr>
            <a:spLocks noGrp="1"/>
          </p:cNvSpPr>
          <p:nvPr>
            <p:ph type="body" sz="quarter" idx="28" hasCustomPrompt="1"/>
          </p:nvPr>
        </p:nvSpPr>
        <p:spPr>
          <a:xfrm>
            <a:off x="4741951" y="2319477"/>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52" name="Text Placeholder 35"/>
          <p:cNvSpPr>
            <a:spLocks noGrp="1"/>
          </p:cNvSpPr>
          <p:nvPr>
            <p:ph type="body" sz="quarter" idx="29" hasCustomPrompt="1"/>
          </p:nvPr>
        </p:nvSpPr>
        <p:spPr>
          <a:xfrm>
            <a:off x="4741952" y="2644591"/>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53" name="Picture Placeholder 22"/>
          <p:cNvSpPr>
            <a:spLocks noGrp="1" noChangeAspect="1"/>
          </p:cNvSpPr>
          <p:nvPr>
            <p:ph type="pic" sz="quarter" idx="30"/>
          </p:nvPr>
        </p:nvSpPr>
        <p:spPr>
          <a:xfrm>
            <a:off x="7194687" y="1027089"/>
            <a:ext cx="1186384"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a:t>Click icon to add picture</a:t>
            </a:r>
          </a:p>
        </p:txBody>
      </p:sp>
      <p:sp>
        <p:nvSpPr>
          <p:cNvPr id="54" name="Text Placeholder 35"/>
          <p:cNvSpPr>
            <a:spLocks noGrp="1"/>
          </p:cNvSpPr>
          <p:nvPr>
            <p:ph type="body" sz="quarter" idx="31" hasCustomPrompt="1"/>
          </p:nvPr>
        </p:nvSpPr>
        <p:spPr>
          <a:xfrm>
            <a:off x="6882937" y="2314585"/>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55" name="Text Placeholder 35"/>
          <p:cNvSpPr>
            <a:spLocks noGrp="1"/>
          </p:cNvSpPr>
          <p:nvPr>
            <p:ph type="body" sz="quarter" idx="32" hasCustomPrompt="1"/>
          </p:nvPr>
        </p:nvSpPr>
        <p:spPr>
          <a:xfrm>
            <a:off x="6882938" y="2639698"/>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56" name="Picture Placeholder 22"/>
          <p:cNvSpPr>
            <a:spLocks noGrp="1" noChangeAspect="1"/>
          </p:cNvSpPr>
          <p:nvPr>
            <p:ph type="pic" sz="quarter" idx="33"/>
          </p:nvPr>
        </p:nvSpPr>
        <p:spPr>
          <a:xfrm>
            <a:off x="775621" y="3633811"/>
            <a:ext cx="1186384" cy="1186384"/>
          </a:xfrm>
          <a:prstGeom prst="ellipse">
            <a:avLst/>
          </a:prstGeom>
        </p:spPr>
        <p:txBody>
          <a:bodyPr rtlCol="0" anchor="ctr" anchorCtr="0">
            <a:normAutofit/>
          </a:bodyPr>
          <a:lstStyle>
            <a:lvl1pPr algn="ctr">
              <a:defRPr sz="1091">
                <a:solidFill>
                  <a:schemeClr val="tx1"/>
                </a:solidFill>
              </a:defRPr>
            </a:lvl1pPr>
          </a:lstStyle>
          <a:p>
            <a:pPr lvl="0"/>
            <a:r>
              <a:rPr lang="en-US" noProof="0"/>
              <a:t>Click icon to add picture</a:t>
            </a:r>
          </a:p>
        </p:txBody>
      </p:sp>
      <p:sp>
        <p:nvSpPr>
          <p:cNvPr id="57" name="Text Placeholder 35"/>
          <p:cNvSpPr>
            <a:spLocks noGrp="1"/>
          </p:cNvSpPr>
          <p:nvPr>
            <p:ph type="body" sz="quarter" idx="34" hasCustomPrompt="1"/>
          </p:nvPr>
        </p:nvSpPr>
        <p:spPr>
          <a:xfrm>
            <a:off x="463871" y="4921305"/>
            <a:ext cx="1797550" cy="263361"/>
          </a:xfrm>
        </p:spPr>
        <p:txBody>
          <a:bodyPr anchor="ctr" anchorCtr="0">
            <a:normAutofit/>
          </a:bodyPr>
          <a:lstStyle>
            <a:lvl1pPr algn="ctr">
              <a:defRPr sz="1091">
                <a:solidFill>
                  <a:schemeClr val="tx1"/>
                </a:solidFill>
              </a:defRPr>
            </a:lvl1pPr>
          </a:lstStyle>
          <a:p>
            <a:pPr lvl="0"/>
            <a:r>
              <a:rPr lang="en-US" dirty="0"/>
              <a:t>Name</a:t>
            </a:r>
          </a:p>
        </p:txBody>
      </p:sp>
      <p:sp>
        <p:nvSpPr>
          <p:cNvPr id="58" name="Text Placeholder 35"/>
          <p:cNvSpPr>
            <a:spLocks noGrp="1"/>
          </p:cNvSpPr>
          <p:nvPr>
            <p:ph type="body" sz="quarter" idx="35" hasCustomPrompt="1"/>
          </p:nvPr>
        </p:nvSpPr>
        <p:spPr>
          <a:xfrm>
            <a:off x="463872" y="5246419"/>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60" name="Picture Placeholder 22"/>
          <p:cNvSpPr>
            <a:spLocks noGrp="1" noChangeAspect="1"/>
          </p:cNvSpPr>
          <p:nvPr>
            <p:ph type="pic" sz="quarter" idx="36"/>
          </p:nvPr>
        </p:nvSpPr>
        <p:spPr>
          <a:xfrm>
            <a:off x="2916606" y="3628918"/>
            <a:ext cx="1186384" cy="1186384"/>
          </a:xfrm>
          <a:prstGeom prst="ellipse">
            <a:avLst/>
          </a:prstGeom>
        </p:spPr>
        <p:txBody>
          <a:bodyPr rtlCol="0" anchor="ctr" anchorCtr="0">
            <a:normAutofit/>
          </a:bodyPr>
          <a:lstStyle>
            <a:lvl1pPr algn="ctr">
              <a:defRPr sz="1091">
                <a:solidFill>
                  <a:schemeClr val="tx1"/>
                </a:solidFill>
              </a:defRPr>
            </a:lvl1pPr>
          </a:lstStyle>
          <a:p>
            <a:pPr lvl="0"/>
            <a:r>
              <a:rPr lang="en-US" noProof="0"/>
              <a:t>Click icon to add picture</a:t>
            </a:r>
          </a:p>
        </p:txBody>
      </p:sp>
      <p:sp>
        <p:nvSpPr>
          <p:cNvPr id="61" name="Text Placeholder 35"/>
          <p:cNvSpPr>
            <a:spLocks noGrp="1"/>
          </p:cNvSpPr>
          <p:nvPr>
            <p:ph type="body" sz="quarter" idx="37" hasCustomPrompt="1"/>
          </p:nvPr>
        </p:nvSpPr>
        <p:spPr>
          <a:xfrm>
            <a:off x="2604856" y="4916413"/>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62" name="Text Placeholder 35"/>
          <p:cNvSpPr>
            <a:spLocks noGrp="1"/>
          </p:cNvSpPr>
          <p:nvPr>
            <p:ph type="body" sz="quarter" idx="38" hasCustomPrompt="1"/>
          </p:nvPr>
        </p:nvSpPr>
        <p:spPr>
          <a:xfrm>
            <a:off x="2604857" y="5241527"/>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63" name="Picture Placeholder 22"/>
          <p:cNvSpPr>
            <a:spLocks noGrp="1" noChangeAspect="1"/>
          </p:cNvSpPr>
          <p:nvPr>
            <p:ph type="pic" sz="quarter" idx="39"/>
          </p:nvPr>
        </p:nvSpPr>
        <p:spPr>
          <a:xfrm>
            <a:off x="5057590" y="3635208"/>
            <a:ext cx="1186384" cy="1186384"/>
          </a:xfrm>
          <a:prstGeom prst="ellipse">
            <a:avLst/>
          </a:prstGeom>
        </p:spPr>
        <p:txBody>
          <a:bodyPr rtlCol="0" anchor="ctr" anchorCtr="0">
            <a:normAutofit/>
          </a:bodyPr>
          <a:lstStyle>
            <a:lvl1pPr algn="ctr">
              <a:defRPr sz="1091">
                <a:solidFill>
                  <a:schemeClr val="tx1"/>
                </a:solidFill>
              </a:defRPr>
            </a:lvl1pPr>
          </a:lstStyle>
          <a:p>
            <a:pPr lvl="0"/>
            <a:r>
              <a:rPr lang="en-US" noProof="0"/>
              <a:t>Click icon to add picture</a:t>
            </a:r>
          </a:p>
        </p:txBody>
      </p:sp>
      <p:sp>
        <p:nvSpPr>
          <p:cNvPr id="64" name="Text Placeholder 35"/>
          <p:cNvSpPr>
            <a:spLocks noGrp="1"/>
          </p:cNvSpPr>
          <p:nvPr>
            <p:ph type="body" sz="quarter" idx="40" hasCustomPrompt="1"/>
          </p:nvPr>
        </p:nvSpPr>
        <p:spPr>
          <a:xfrm>
            <a:off x="4745841" y="4922704"/>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65" name="Text Placeholder 35"/>
          <p:cNvSpPr>
            <a:spLocks noGrp="1"/>
          </p:cNvSpPr>
          <p:nvPr>
            <p:ph type="body" sz="quarter" idx="41" hasCustomPrompt="1"/>
          </p:nvPr>
        </p:nvSpPr>
        <p:spPr>
          <a:xfrm>
            <a:off x="4745841" y="5247817"/>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
        <p:nvSpPr>
          <p:cNvPr id="66" name="Picture Placeholder 22"/>
          <p:cNvSpPr>
            <a:spLocks noGrp="1" noChangeAspect="1"/>
          </p:cNvSpPr>
          <p:nvPr>
            <p:ph type="pic" sz="quarter" idx="42"/>
          </p:nvPr>
        </p:nvSpPr>
        <p:spPr>
          <a:xfrm>
            <a:off x="7198577" y="3630317"/>
            <a:ext cx="1186384" cy="1186384"/>
          </a:xfrm>
          <a:prstGeom prst="ellipse">
            <a:avLst/>
          </a:prstGeom>
        </p:spPr>
        <p:txBody>
          <a:bodyPr rtlCol="0" anchor="ctr" anchorCtr="0">
            <a:normAutofit/>
          </a:bodyPr>
          <a:lstStyle>
            <a:lvl1pPr algn="ctr">
              <a:defRPr sz="1091">
                <a:solidFill>
                  <a:schemeClr val="tx1"/>
                </a:solidFill>
              </a:defRPr>
            </a:lvl1pPr>
          </a:lstStyle>
          <a:p>
            <a:pPr lvl="0"/>
            <a:r>
              <a:rPr lang="en-US" noProof="0"/>
              <a:t>Click icon to add picture</a:t>
            </a:r>
          </a:p>
        </p:txBody>
      </p:sp>
      <p:sp>
        <p:nvSpPr>
          <p:cNvPr id="67" name="Text Placeholder 35"/>
          <p:cNvSpPr>
            <a:spLocks noGrp="1"/>
          </p:cNvSpPr>
          <p:nvPr>
            <p:ph type="body" sz="quarter" idx="43" hasCustomPrompt="1"/>
          </p:nvPr>
        </p:nvSpPr>
        <p:spPr>
          <a:xfrm>
            <a:off x="6886828" y="4917812"/>
            <a:ext cx="1797550" cy="263361"/>
          </a:xfrm>
        </p:spPr>
        <p:txBody>
          <a:bodyPr anchor="ctr" anchorCtr="0">
            <a:normAutofit/>
          </a:bodyPr>
          <a:lstStyle>
            <a:lvl1pPr algn="ctr">
              <a:spcBef>
                <a:spcPts val="0"/>
              </a:spcBef>
              <a:defRPr sz="1091">
                <a:solidFill>
                  <a:schemeClr val="tx1"/>
                </a:solidFill>
              </a:defRPr>
            </a:lvl1pPr>
          </a:lstStyle>
          <a:p>
            <a:pPr lvl="0"/>
            <a:r>
              <a:rPr lang="en-US" dirty="0"/>
              <a:t>Name</a:t>
            </a:r>
          </a:p>
        </p:txBody>
      </p:sp>
      <p:sp>
        <p:nvSpPr>
          <p:cNvPr id="68" name="Text Placeholder 35"/>
          <p:cNvSpPr>
            <a:spLocks noGrp="1"/>
          </p:cNvSpPr>
          <p:nvPr>
            <p:ph type="body" sz="quarter" idx="44" hasCustomPrompt="1"/>
          </p:nvPr>
        </p:nvSpPr>
        <p:spPr>
          <a:xfrm>
            <a:off x="6886829" y="5242925"/>
            <a:ext cx="1797550" cy="545534"/>
          </a:xfrm>
        </p:spPr>
        <p:txBody>
          <a:bodyPr wrap="square" anchor="t" anchorCtr="0">
            <a:spAutoFit/>
          </a:bodyPr>
          <a:lstStyle>
            <a:lvl1pPr algn="ctr">
              <a:spcBef>
                <a:spcPts val="0"/>
              </a:spcBef>
              <a:defRPr sz="1091" i="1">
                <a:solidFill>
                  <a:schemeClr val="tx1"/>
                </a:solidFill>
              </a:defRPr>
            </a:lvl1pPr>
          </a:lstStyle>
          <a:p>
            <a:pPr lvl="0"/>
            <a:r>
              <a:rPr lang="en-US" dirty="0"/>
              <a:t>Position</a:t>
            </a:r>
            <a:br>
              <a:rPr lang="en-US" dirty="0"/>
            </a:br>
            <a:r>
              <a:rPr lang="en-US" dirty="0"/>
              <a:t>Email</a:t>
            </a:r>
            <a:br>
              <a:rPr lang="en-US" dirty="0"/>
            </a:br>
            <a:r>
              <a:rPr lang="en-US" dirty="0"/>
              <a:t>Phone</a:t>
            </a:r>
          </a:p>
        </p:txBody>
      </p:sp>
    </p:spTree>
    <p:extLst>
      <p:ext uri="{BB962C8B-B14F-4D97-AF65-F5344CB8AC3E}">
        <p14:creationId xmlns:p14="http://schemas.microsoft.com/office/powerpoint/2010/main" val="1459981286"/>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EdCounsel Title Slide">
    <p:spTree>
      <p:nvGrpSpPr>
        <p:cNvPr id="1" name=""/>
        <p:cNvGrpSpPr/>
        <p:nvPr/>
      </p:nvGrpSpPr>
      <p:grpSpPr>
        <a:xfrm>
          <a:off x="0" y="0"/>
          <a:ext cx="0" cy="0"/>
          <a:chOff x="0" y="0"/>
          <a:chExt cx="0" cy="0"/>
        </a:xfrm>
      </p:grpSpPr>
      <p:sp>
        <p:nvSpPr>
          <p:cNvPr id="4" name="Rectangle 12"/>
          <p:cNvSpPr>
            <a:spLocks noChangeArrowheads="1"/>
          </p:cNvSpPr>
          <p:nvPr/>
        </p:nvSpPr>
        <p:spPr bwMode="auto">
          <a:xfrm>
            <a:off x="0" y="1524000"/>
            <a:ext cx="9144000" cy="152400"/>
          </a:xfrm>
          <a:prstGeom prst="rect">
            <a:avLst/>
          </a:prstGeom>
          <a:solidFill>
            <a:schemeClr val="accent1">
              <a:lumMod val="50000"/>
            </a:schemeClr>
          </a:solidFill>
          <a:ln w="9525" algn="ctr">
            <a:noFill/>
            <a:miter lim="800000"/>
            <a:headEnd/>
            <a:tailEnd/>
          </a:ln>
          <a:effectLst/>
        </p:spPr>
        <p:txBody>
          <a:bodyPr wrap="none" lIns="91420" tIns="45710" rIns="91420" bIns="45710" anchor="ctr"/>
          <a:lstStyle/>
          <a:p>
            <a:pPr defTabSz="914318">
              <a:spcBef>
                <a:spcPct val="20000"/>
              </a:spcBef>
              <a:defRPr/>
            </a:pPr>
            <a:endParaRPr lang="en-US" sz="1800">
              <a:solidFill>
                <a:prstClr val="black"/>
              </a:solidFill>
            </a:endParaRPr>
          </a:p>
        </p:txBody>
      </p:sp>
      <p:sp>
        <p:nvSpPr>
          <p:cNvPr id="5" name="Rectangle 11"/>
          <p:cNvSpPr>
            <a:spLocks noChangeArrowheads="1"/>
          </p:cNvSpPr>
          <p:nvPr/>
        </p:nvSpPr>
        <p:spPr bwMode="auto">
          <a:xfrm>
            <a:off x="0" y="1676400"/>
            <a:ext cx="9144000" cy="1600200"/>
          </a:xfrm>
          <a:prstGeom prst="rect">
            <a:avLst/>
          </a:prstGeom>
          <a:solidFill>
            <a:srgbClr val="0070C0"/>
          </a:solidFill>
          <a:ln w="9525" algn="ctr">
            <a:noFill/>
            <a:miter lim="800000"/>
            <a:headEnd/>
            <a:tailEnd/>
          </a:ln>
          <a:effectLst/>
        </p:spPr>
        <p:txBody>
          <a:bodyPr wrap="none" lIns="91420" tIns="45710" rIns="91420" bIns="45710" anchor="ctr"/>
          <a:lstStyle/>
          <a:p>
            <a:pPr defTabSz="914318">
              <a:spcBef>
                <a:spcPct val="20000"/>
              </a:spcBef>
              <a:defRPr/>
            </a:pPr>
            <a:endParaRPr lang="en-US" sz="1800">
              <a:solidFill>
                <a:prstClr val="black"/>
              </a:solidFill>
            </a:endParaRPr>
          </a:p>
        </p:txBody>
      </p:sp>
      <p:sp>
        <p:nvSpPr>
          <p:cNvPr id="6" name="Rectangle 10"/>
          <p:cNvSpPr>
            <a:spLocks noChangeArrowheads="1"/>
          </p:cNvSpPr>
          <p:nvPr/>
        </p:nvSpPr>
        <p:spPr bwMode="auto">
          <a:xfrm>
            <a:off x="0" y="0"/>
            <a:ext cx="1524000" cy="6858000"/>
          </a:xfrm>
          <a:prstGeom prst="rect">
            <a:avLst/>
          </a:prstGeom>
          <a:solidFill>
            <a:schemeClr val="bg1">
              <a:alpha val="50000"/>
            </a:schemeClr>
          </a:solidFill>
          <a:ln w="9525" algn="ctr">
            <a:noFill/>
            <a:miter lim="800000"/>
            <a:headEnd/>
            <a:tailEnd/>
          </a:ln>
          <a:effectLst/>
        </p:spPr>
        <p:txBody>
          <a:bodyPr wrap="none" lIns="91420" tIns="45710" rIns="91420" bIns="45710" anchor="ctr"/>
          <a:lstStyle/>
          <a:p>
            <a:pPr marL="342828" indent="-342828" algn="ctr" defTabSz="914318">
              <a:spcBef>
                <a:spcPct val="20000"/>
              </a:spcBef>
              <a:defRPr/>
            </a:pPr>
            <a:endParaRPr lang="en-US" sz="1800">
              <a:solidFill>
                <a:prstClr val="black"/>
              </a:solidFill>
            </a:endParaRPr>
          </a:p>
        </p:txBody>
      </p:sp>
      <p:sp>
        <p:nvSpPr>
          <p:cNvPr id="562179" name="Rectangle 3"/>
          <p:cNvSpPr>
            <a:spLocks noGrp="1" noChangeArrowheads="1"/>
          </p:cNvSpPr>
          <p:nvPr>
            <p:ph type="ctrTitle" hasCustomPrompt="1"/>
          </p:nvPr>
        </p:nvSpPr>
        <p:spPr>
          <a:xfrm>
            <a:off x="1600200" y="1752600"/>
            <a:ext cx="7315200" cy="1295400"/>
          </a:xfrm>
        </p:spPr>
        <p:txBody>
          <a:bodyPr/>
          <a:lstStyle>
            <a:lvl1pPr algn="l">
              <a:defRPr sz="2800">
                <a:solidFill>
                  <a:schemeClr val="bg1"/>
                </a:solidFill>
                <a:effectLst/>
                <a:latin typeface="Calibri" pitchFamily="34" charset="0"/>
              </a:defRPr>
            </a:lvl1pPr>
          </a:lstStyle>
          <a:p>
            <a:r>
              <a:rPr lang="en-US" dirty="0"/>
              <a:t>Title</a:t>
            </a:r>
          </a:p>
        </p:txBody>
      </p:sp>
      <p:sp>
        <p:nvSpPr>
          <p:cNvPr id="562180" name="Rectangle 4"/>
          <p:cNvSpPr>
            <a:spLocks noGrp="1" noChangeArrowheads="1"/>
          </p:cNvSpPr>
          <p:nvPr>
            <p:ph type="subTitle" idx="1" hasCustomPrompt="1"/>
          </p:nvPr>
        </p:nvSpPr>
        <p:spPr>
          <a:xfrm>
            <a:off x="1526968" y="3810000"/>
            <a:ext cx="7388432" cy="1676400"/>
          </a:xfrm>
        </p:spPr>
        <p:txBody>
          <a:bodyPr/>
          <a:lstStyle>
            <a:lvl1pPr marL="0" indent="0">
              <a:spcBef>
                <a:spcPct val="10000"/>
              </a:spcBef>
              <a:buFont typeface="Wingdings" pitchFamily="2" charset="2"/>
              <a:buNone/>
              <a:defRPr sz="2400">
                <a:latin typeface="Calibri" pitchFamily="34" charset="0"/>
                <a:cs typeface="Calibri" pitchFamily="34" charset="0"/>
              </a:defRPr>
            </a:lvl1pPr>
          </a:lstStyle>
          <a:p>
            <a:r>
              <a:rPr lang="en-US" dirty="0"/>
              <a:t>Subtitle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8800" y="5867400"/>
            <a:ext cx="3400022" cy="914400"/>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1066800"/>
          </a:xfrm>
        </p:spPr>
        <p:txBody>
          <a:bodyPr/>
          <a:lstStyle>
            <a:lvl1pPr>
              <a:defRPr sz="2800">
                <a:solidFill>
                  <a:schemeClr val="tx1"/>
                </a:solidFill>
                <a:effectLst/>
                <a:latin typeface="Calibri" pitchFamily="34" charset="0"/>
              </a:defRPr>
            </a:lvl1pPr>
          </a:lstStyle>
          <a:p>
            <a:r>
              <a:rPr lang="en-US"/>
              <a:t>Click to edit Master title style</a:t>
            </a:r>
            <a:endParaRPr lang="en-US" dirty="0"/>
          </a:p>
        </p:txBody>
      </p:sp>
      <p:sp>
        <p:nvSpPr>
          <p:cNvPr id="3" name="Content Placeholder 2"/>
          <p:cNvSpPr>
            <a:spLocks noGrp="1" noChangeAspect="1"/>
          </p:cNvSpPr>
          <p:nvPr>
            <p:ph idx="1"/>
          </p:nvPr>
        </p:nvSpPr>
        <p:spPr>
          <a:xfrm>
            <a:off x="381001" y="1295400"/>
            <a:ext cx="8305800" cy="5029200"/>
          </a:xfrm>
        </p:spPr>
        <p:txBody>
          <a:bodyPr/>
          <a:lstStyle>
            <a:lvl1pPr>
              <a:buClrTx/>
              <a:buFont typeface="Wingdings" pitchFamily="2" charset="2"/>
              <a:buChar char="§"/>
              <a:defRPr sz="2400" b="0">
                <a:latin typeface="Calibri" pitchFamily="34" charset="0"/>
              </a:defRPr>
            </a:lvl1pPr>
            <a:lvl2pPr marL="742794" indent="-285690">
              <a:buClrTx/>
              <a:buFont typeface="Calibri" pitchFamily="34" charset="0"/>
              <a:buChar char="□"/>
              <a:defRPr sz="2400">
                <a:latin typeface="Calibri" pitchFamily="34" charset="0"/>
              </a:defRPr>
            </a:lvl2pPr>
            <a:lvl3pPr marL="1142761" indent="-228551">
              <a:buClrTx/>
              <a:buFont typeface="Calibri" pitchFamily="34" charset="0"/>
              <a:buChar char="□"/>
              <a:defRPr sz="2400">
                <a:latin typeface="Calibri" pitchFamily="34" charset="0"/>
              </a:defRPr>
            </a:lvl3pPr>
            <a:lvl4pPr marL="1599865" indent="-228551">
              <a:buClrTx/>
              <a:buFont typeface="Calibri" pitchFamily="34" charset="0"/>
              <a:buChar char="□"/>
              <a:defRPr sz="2400">
                <a:latin typeface="Calibri" pitchFamily="34" charset="0"/>
              </a:defRPr>
            </a:lvl4pPr>
            <a:lvl5pPr marL="2056969" indent="-228551">
              <a:buClrTx/>
              <a:buFont typeface="Calibri" pitchFamily="34" charset="0"/>
              <a:buChar char="□"/>
              <a:defRPr sz="2400">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sldNum" sz="quarter" idx="10"/>
          </p:nvPr>
        </p:nvSpPr>
        <p:spPr>
          <a:xfrm>
            <a:off x="8746225" y="6464800"/>
            <a:ext cx="379474" cy="304800"/>
          </a:xfrm>
          <a:ln/>
        </p:spPr>
        <p:txBody>
          <a:bodyPr/>
          <a:lstStyle>
            <a:lvl1pPr algn="ctr">
              <a:defRPr>
                <a:latin typeface="Calibri" pitchFamily="34" charset="0"/>
              </a:defRPr>
            </a:lvl1pPr>
          </a:lstStyle>
          <a:p>
            <a:fld id="{BDF65B5A-95D7-4AE5-867A-9A912C40B1E0}"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9"/>
            <a:ext cx="8229600" cy="2362201"/>
          </a:xfrm>
        </p:spPr>
        <p:txBody>
          <a:bodyPr anchor="t"/>
          <a:lstStyle>
            <a:lvl1pPr algn="ctr">
              <a:defRPr sz="4100" b="1" cap="all"/>
            </a:lvl1pPr>
          </a:lstStyle>
          <a:p>
            <a:r>
              <a:rPr lang="en-US"/>
              <a:t>Click to edit Master title style</a:t>
            </a:r>
            <a:endParaRPr lang="en-US" dirty="0"/>
          </a:p>
        </p:txBody>
      </p:sp>
      <p:sp>
        <p:nvSpPr>
          <p:cNvPr id="3" name="Text Placeholder 2"/>
          <p:cNvSpPr>
            <a:spLocks noGrp="1"/>
          </p:cNvSpPr>
          <p:nvPr>
            <p:ph type="body" idx="1"/>
          </p:nvPr>
        </p:nvSpPr>
        <p:spPr>
          <a:xfrm>
            <a:off x="457200" y="4191002"/>
            <a:ext cx="8229600" cy="1500187"/>
          </a:xfrm>
        </p:spPr>
        <p:txBody>
          <a:bodyPr anchor="b"/>
          <a:lstStyle>
            <a:lvl1pPr marL="0" indent="0" algn="ctr">
              <a:buNone/>
              <a:defRPr sz="2000"/>
            </a:lvl1pPr>
            <a:lvl2pPr marL="457104" indent="0">
              <a:buNone/>
              <a:defRPr sz="1800"/>
            </a:lvl2pPr>
            <a:lvl3pPr marL="914209" indent="0">
              <a:buNone/>
              <a:defRPr sz="1500"/>
            </a:lvl3pPr>
            <a:lvl4pPr marL="1371314" indent="0">
              <a:buNone/>
              <a:defRPr sz="1400"/>
            </a:lvl4pPr>
            <a:lvl5pPr marL="1828418" indent="0">
              <a:buNone/>
              <a:defRPr sz="1400"/>
            </a:lvl5pPr>
            <a:lvl6pPr marL="2285521" indent="0">
              <a:buNone/>
              <a:defRPr sz="1400"/>
            </a:lvl6pPr>
            <a:lvl7pPr marL="2742626" indent="0">
              <a:buNone/>
              <a:defRPr sz="1400"/>
            </a:lvl7pPr>
            <a:lvl8pPr marL="3199731" indent="0">
              <a:buNone/>
              <a:defRPr sz="1400"/>
            </a:lvl8pPr>
            <a:lvl9pPr marL="3656835" indent="0">
              <a:buNone/>
              <a:defRPr sz="1400"/>
            </a:lvl9pPr>
          </a:lstStyle>
          <a:p>
            <a:pPr lvl="0"/>
            <a:r>
              <a:rPr lang="en-US"/>
              <a:t>Click to edit Master text styles</a:t>
            </a:r>
          </a:p>
        </p:txBody>
      </p:sp>
      <p:sp>
        <p:nvSpPr>
          <p:cNvPr id="5" name="Rectangle 5"/>
          <p:cNvSpPr>
            <a:spLocks noGrp="1" noChangeArrowheads="1"/>
          </p:cNvSpPr>
          <p:nvPr>
            <p:ph type="sldNum" sz="quarter" idx="10"/>
          </p:nvPr>
        </p:nvSpPr>
        <p:spPr>
          <a:xfrm>
            <a:off x="8746225" y="6464800"/>
            <a:ext cx="379474" cy="304800"/>
          </a:xfrm>
          <a:ln/>
        </p:spPr>
        <p:txBody>
          <a:bodyPr/>
          <a:lstStyle>
            <a:lvl1pPr algn="ctr">
              <a:defRPr>
                <a:latin typeface="Calibri" pitchFamily="34" charset="0"/>
              </a:defRPr>
            </a:lvl1pPr>
          </a:lstStyle>
          <a:p>
            <a:fld id="{BDF65B5A-95D7-4AE5-867A-9A912C40B1E0}"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x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userDrawn="1">
            <p:ph type="body" sz="quarter" idx="12"/>
          </p:nvPr>
        </p:nvSpPr>
        <p:spPr>
          <a:xfrm>
            <a:off x="1176793" y="3354537"/>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5" name="Text Placeholder 5"/>
          <p:cNvSpPr>
            <a:spLocks noGrp="1"/>
          </p:cNvSpPr>
          <p:nvPr userDrawn="1">
            <p:ph type="body" sz="quarter" idx="13"/>
          </p:nvPr>
        </p:nvSpPr>
        <p:spPr>
          <a:xfrm>
            <a:off x="1176793" y="4210308"/>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6" name="Text Placeholder 6"/>
          <p:cNvSpPr>
            <a:spLocks noGrp="1"/>
          </p:cNvSpPr>
          <p:nvPr userDrawn="1">
            <p:ph type="body" sz="quarter" idx="14"/>
          </p:nvPr>
        </p:nvSpPr>
        <p:spPr>
          <a:xfrm>
            <a:off x="1176793" y="5066079"/>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7" name="Text Placeholder 7"/>
          <p:cNvSpPr>
            <a:spLocks noGrp="1"/>
          </p:cNvSpPr>
          <p:nvPr userDrawn="1">
            <p:ph type="body" sz="quarter" idx="15"/>
          </p:nvPr>
        </p:nvSpPr>
        <p:spPr>
          <a:xfrm>
            <a:off x="1176793" y="5921852"/>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a:solidFill>
                  <a:schemeClr val="tx2"/>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a:solidFill>
                  <a:schemeClr val="tx2"/>
                </a:solidFill>
              </a:rPr>
              <a:t>2.</a:t>
            </a:r>
          </a:p>
        </p:txBody>
      </p:sp>
      <p:sp>
        <p:nvSpPr>
          <p:cNvPr id="19" name="Rectangle 10"/>
          <p:cNvSpPr/>
          <p:nvPr userDrawn="1"/>
        </p:nvSpPr>
        <p:spPr>
          <a:xfrm>
            <a:off x="457200" y="3355630"/>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a:solidFill>
                  <a:schemeClr val="tx2"/>
                </a:solidFill>
              </a:rPr>
              <a:t>3.</a:t>
            </a:r>
          </a:p>
        </p:txBody>
      </p:sp>
      <p:sp>
        <p:nvSpPr>
          <p:cNvPr id="20" name="Rectangle 11"/>
          <p:cNvSpPr/>
          <p:nvPr userDrawn="1"/>
        </p:nvSpPr>
        <p:spPr>
          <a:xfrm>
            <a:off x="457200" y="4211594"/>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a:solidFill>
                  <a:schemeClr val="tx2"/>
                </a:solidFill>
              </a:rPr>
              <a:t>4.</a:t>
            </a:r>
          </a:p>
        </p:txBody>
      </p:sp>
      <p:sp>
        <p:nvSpPr>
          <p:cNvPr id="21" name="Rectangle 12"/>
          <p:cNvSpPr/>
          <p:nvPr userDrawn="1"/>
        </p:nvSpPr>
        <p:spPr>
          <a:xfrm>
            <a:off x="457200" y="506755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a:solidFill>
                  <a:schemeClr val="tx2"/>
                </a:solidFill>
              </a:rPr>
              <a:t>5.</a:t>
            </a:r>
          </a:p>
        </p:txBody>
      </p:sp>
      <p:sp>
        <p:nvSpPr>
          <p:cNvPr id="22" name="Rectangle 13"/>
          <p:cNvSpPr/>
          <p:nvPr userDrawn="1"/>
        </p:nvSpPr>
        <p:spPr>
          <a:xfrm>
            <a:off x="457200" y="5923518"/>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a:solidFill>
                  <a:schemeClr val="tx2"/>
                </a:solidFill>
              </a:rPr>
              <a:t>6.</a:t>
            </a:r>
          </a:p>
        </p:txBody>
      </p:sp>
    </p:spTree>
    <p:extLst>
      <p:ext uri="{BB962C8B-B14F-4D97-AF65-F5344CB8AC3E}">
        <p14:creationId xmlns:p14="http://schemas.microsoft.com/office/powerpoint/2010/main" val="9522365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295400"/>
            <a:ext cx="4038600" cy="5029200"/>
          </a:xfrm>
          <a:noFill/>
          <a:ln w="9525">
            <a:noFill/>
            <a:miter lim="800000"/>
            <a:headEnd/>
            <a:tailEnd/>
          </a:ln>
        </p:spPr>
        <p:txBody>
          <a:bodyPr vert="horz" wrap="square" lIns="91420" tIns="45710" rIns="91420" bIns="4571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buClrTx/>
              <a:buFont typeface="Wingdings" pitchFamily="2" charset="2"/>
              <a:buChar char="§"/>
            </a:pPr>
            <a:r>
              <a:rPr lang="en-US"/>
              <a:t>Click to edit Master text styles</a:t>
            </a:r>
          </a:p>
          <a:p>
            <a:pPr lvl="1">
              <a:buClrTx/>
              <a:buFont typeface="Wingdings" pitchFamily="2" charset="2"/>
              <a:buChar char="§"/>
            </a:pPr>
            <a:r>
              <a:rPr lang="en-US"/>
              <a:t>Second level</a:t>
            </a:r>
          </a:p>
          <a:p>
            <a:pPr lvl="2">
              <a:buClrTx/>
              <a:buFont typeface="Wingdings" pitchFamily="2" charset="2"/>
              <a:buChar char="§"/>
            </a:pPr>
            <a:r>
              <a:rPr lang="en-US"/>
              <a:t>Third level</a:t>
            </a:r>
          </a:p>
          <a:p>
            <a:pPr lvl="3">
              <a:buClrTx/>
              <a:buFont typeface="Wingdings" pitchFamily="2" charset="2"/>
              <a:buChar char="§"/>
            </a:pPr>
            <a:r>
              <a:rPr lang="en-US"/>
              <a:t>Fourth level</a:t>
            </a:r>
          </a:p>
          <a:p>
            <a:pPr lvl="4">
              <a:buClrTx/>
              <a:buFont typeface="Wingdings" pitchFamily="2" charset="2"/>
              <a:buChar char="§"/>
            </a:pPr>
            <a:r>
              <a:rPr lang="en-US"/>
              <a:t>Fifth level</a:t>
            </a:r>
            <a:endParaRPr lang="en-US" dirty="0"/>
          </a:p>
        </p:txBody>
      </p:sp>
      <p:sp>
        <p:nvSpPr>
          <p:cNvPr id="4" name="Content Placeholder 3"/>
          <p:cNvSpPr>
            <a:spLocks noGrp="1"/>
          </p:cNvSpPr>
          <p:nvPr>
            <p:ph sz="half" idx="2"/>
          </p:nvPr>
        </p:nvSpPr>
        <p:spPr>
          <a:xfrm>
            <a:off x="4724400" y="1295400"/>
            <a:ext cx="3962400" cy="5029200"/>
          </a:xfrm>
          <a:noFill/>
          <a:ln w="9525">
            <a:noFill/>
            <a:miter lim="800000"/>
            <a:headEnd/>
            <a:tailEnd/>
          </a:ln>
        </p:spPr>
        <p:txBody>
          <a:bodyPr vert="horz" wrap="square" lIns="91420" tIns="45710" rIns="91420" bIns="4571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buClrTx/>
              <a:buFont typeface="Wingdings" pitchFamily="2" charset="2"/>
              <a:buChar char="§"/>
            </a:pPr>
            <a:r>
              <a:rPr lang="en-US"/>
              <a:t>Click to edit Master text styles</a:t>
            </a:r>
          </a:p>
          <a:p>
            <a:pPr lvl="1">
              <a:buClrTx/>
              <a:buFont typeface="Wingdings" pitchFamily="2" charset="2"/>
              <a:buChar char="§"/>
            </a:pPr>
            <a:r>
              <a:rPr lang="en-US"/>
              <a:t>Second level</a:t>
            </a:r>
          </a:p>
          <a:p>
            <a:pPr lvl="2">
              <a:buClrTx/>
              <a:buFont typeface="Wingdings" pitchFamily="2" charset="2"/>
              <a:buChar char="§"/>
            </a:pPr>
            <a:r>
              <a:rPr lang="en-US"/>
              <a:t>Third level</a:t>
            </a:r>
          </a:p>
          <a:p>
            <a:pPr lvl="3">
              <a:buClrTx/>
              <a:buFont typeface="Wingdings" pitchFamily="2" charset="2"/>
              <a:buChar char="§"/>
            </a:pPr>
            <a:r>
              <a:rPr lang="en-US"/>
              <a:t>Fourth level</a:t>
            </a:r>
          </a:p>
          <a:p>
            <a:pPr lvl="4">
              <a:buClrTx/>
              <a:buFont typeface="Wingdings" pitchFamily="2" charset="2"/>
              <a:buChar char="§"/>
            </a:pPr>
            <a:r>
              <a:rPr lang="en-US"/>
              <a:t>Fifth level</a:t>
            </a:r>
            <a:endParaRPr lang="en-US" dirty="0"/>
          </a:p>
        </p:txBody>
      </p:sp>
      <p:sp>
        <p:nvSpPr>
          <p:cNvPr id="6" name="Slide Number Placeholder 5"/>
          <p:cNvSpPr>
            <a:spLocks noGrp="1" noChangeArrowheads="1"/>
          </p:cNvSpPr>
          <p:nvPr>
            <p:ph type="sldNum" sz="quarter" idx="10"/>
          </p:nvPr>
        </p:nvSpPr>
        <p:spPr>
          <a:xfrm>
            <a:off x="3505200" y="6543136"/>
            <a:ext cx="2133600" cy="304800"/>
          </a:xfrm>
          <a:prstGeom prst="rect">
            <a:avLst/>
          </a:prstGeom>
          <a:ln/>
        </p:spPr>
        <p:txBody>
          <a:bodyPr/>
          <a:lstStyle>
            <a:lvl1pPr>
              <a:defRPr/>
            </a:lvl1pPr>
          </a:lstStyle>
          <a:p>
            <a:fld id="{BDF65B5A-95D7-4AE5-867A-9A912C40B1E0}"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458200" cy="1066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295402"/>
            <a:ext cx="4097697" cy="639763"/>
          </a:xfrm>
        </p:spPr>
        <p:txBody>
          <a:bodyPr anchor="b"/>
          <a:lstStyle>
            <a:lvl1pPr marL="0" indent="0">
              <a:buNone/>
              <a:defRPr sz="2400" b="1"/>
            </a:lvl1pPr>
            <a:lvl2pPr marL="457104" indent="0">
              <a:buNone/>
              <a:defRPr sz="2000" b="1"/>
            </a:lvl2pPr>
            <a:lvl3pPr marL="914209" indent="0">
              <a:buNone/>
              <a:defRPr sz="1800" b="1"/>
            </a:lvl3pPr>
            <a:lvl4pPr marL="1371314" indent="0">
              <a:buNone/>
              <a:defRPr sz="1500" b="1"/>
            </a:lvl4pPr>
            <a:lvl5pPr marL="1828418" indent="0">
              <a:buNone/>
              <a:defRPr sz="1500" b="1"/>
            </a:lvl5pPr>
            <a:lvl6pPr marL="2285521" indent="0">
              <a:buNone/>
              <a:defRPr sz="1500" b="1"/>
            </a:lvl6pPr>
            <a:lvl7pPr marL="2742626" indent="0">
              <a:buNone/>
              <a:defRPr sz="1500" b="1"/>
            </a:lvl7pPr>
            <a:lvl8pPr marL="3199731" indent="0">
              <a:buNone/>
              <a:defRPr sz="1500" b="1"/>
            </a:lvl8pPr>
            <a:lvl9pPr marL="3656835" indent="0">
              <a:buNone/>
              <a:defRPr sz="1500" b="1"/>
            </a:lvl9pPr>
          </a:lstStyle>
          <a:p>
            <a:pPr lvl="0"/>
            <a:r>
              <a:rPr lang="en-US"/>
              <a:t>Click to edit Master text styles</a:t>
            </a:r>
          </a:p>
        </p:txBody>
      </p:sp>
      <p:sp>
        <p:nvSpPr>
          <p:cNvPr id="4" name="Content Placeholder 3"/>
          <p:cNvSpPr>
            <a:spLocks noGrp="1"/>
          </p:cNvSpPr>
          <p:nvPr>
            <p:ph sz="half" idx="2"/>
          </p:nvPr>
        </p:nvSpPr>
        <p:spPr>
          <a:xfrm>
            <a:off x="376690" y="2057400"/>
            <a:ext cx="4097697" cy="4267200"/>
          </a:xfrm>
          <a:noFill/>
          <a:ln w="9525">
            <a:noFill/>
            <a:miter lim="800000"/>
            <a:headEnd/>
            <a:tailEnd/>
          </a:ln>
        </p:spPr>
        <p:txBody>
          <a:bodyPr vert="horz" wrap="square" lIns="91420" tIns="45710" rIns="91420" bIns="45710" numCol="1" anchor="t" anchorCtr="0" compatLnSpc="1">
            <a:prstTxWarp prst="textNoShape">
              <a:avLst/>
            </a:prstTxWarp>
          </a:bodyPr>
          <a:lstStyle>
            <a:lvl1pPr>
              <a:defRPr lang="en-US" smtClean="0"/>
            </a:lvl1pPr>
            <a:lvl2pPr>
              <a:defRPr lang="en-US" smtClean="0"/>
            </a:lvl2pPr>
            <a:lvl3pPr>
              <a:defRPr lang="en-US" smtClean="0"/>
            </a:lvl3pPr>
            <a:lvl4pPr>
              <a:defRPr lang="en-US" smtClean="0"/>
            </a:lvl4pPr>
            <a:lvl5pPr>
              <a:defRPr lang="en-US"/>
            </a:lvl5pPr>
          </a:lstStyle>
          <a:p>
            <a:pPr lvl="0">
              <a:buClrTx/>
              <a:buFont typeface="Wingdings" pitchFamily="2" charset="2"/>
              <a:buChar char="§"/>
            </a:pPr>
            <a:r>
              <a:rPr lang="en-US"/>
              <a:t>Click to edit Master text styles</a:t>
            </a:r>
          </a:p>
          <a:p>
            <a:pPr lvl="1">
              <a:buClrTx/>
              <a:buFont typeface="Wingdings" pitchFamily="2" charset="2"/>
              <a:buChar char="§"/>
            </a:pPr>
            <a:r>
              <a:rPr lang="en-US"/>
              <a:t>Second level</a:t>
            </a:r>
          </a:p>
          <a:p>
            <a:pPr lvl="2">
              <a:buClrTx/>
              <a:buFont typeface="Wingdings" pitchFamily="2" charset="2"/>
              <a:buChar char="§"/>
            </a:pPr>
            <a:r>
              <a:rPr lang="en-US"/>
              <a:t>Third level</a:t>
            </a:r>
          </a:p>
          <a:p>
            <a:pPr lvl="3">
              <a:buClrTx/>
              <a:buFont typeface="Wingdings" pitchFamily="2" charset="2"/>
              <a:buChar char="§"/>
            </a:pPr>
            <a:r>
              <a:rPr lang="en-US"/>
              <a:t>Fourth level</a:t>
            </a:r>
          </a:p>
          <a:p>
            <a:pPr lvl="4">
              <a:buClrTx/>
              <a:buFont typeface="Wingdings" pitchFamily="2" charset="2"/>
              <a:buChar char="§"/>
            </a:pPr>
            <a:r>
              <a:rPr lang="en-US"/>
              <a:t>Fifth level</a:t>
            </a:r>
            <a:endParaRPr lang="en-US" dirty="0"/>
          </a:p>
        </p:txBody>
      </p:sp>
      <p:sp>
        <p:nvSpPr>
          <p:cNvPr id="5" name="Text Placeholder 4"/>
          <p:cNvSpPr>
            <a:spLocks noGrp="1"/>
          </p:cNvSpPr>
          <p:nvPr>
            <p:ph type="body" sz="quarter" idx="3"/>
          </p:nvPr>
        </p:nvSpPr>
        <p:spPr>
          <a:xfrm>
            <a:off x="4648212" y="1295402"/>
            <a:ext cx="4019909" cy="639763"/>
          </a:xfrm>
        </p:spPr>
        <p:txBody>
          <a:bodyPr anchor="b"/>
          <a:lstStyle>
            <a:lvl1pPr marL="0" indent="0">
              <a:buNone/>
              <a:defRPr sz="2400" b="1"/>
            </a:lvl1pPr>
            <a:lvl2pPr marL="457104" indent="0">
              <a:buNone/>
              <a:defRPr sz="2000" b="1"/>
            </a:lvl2pPr>
            <a:lvl3pPr marL="914209" indent="0">
              <a:buNone/>
              <a:defRPr sz="1800" b="1"/>
            </a:lvl3pPr>
            <a:lvl4pPr marL="1371314" indent="0">
              <a:buNone/>
              <a:defRPr sz="1500" b="1"/>
            </a:lvl4pPr>
            <a:lvl5pPr marL="1828418" indent="0">
              <a:buNone/>
              <a:defRPr sz="1500" b="1"/>
            </a:lvl5pPr>
            <a:lvl6pPr marL="2285521" indent="0">
              <a:buNone/>
              <a:defRPr sz="1500" b="1"/>
            </a:lvl6pPr>
            <a:lvl7pPr marL="2742626" indent="0">
              <a:buNone/>
              <a:defRPr sz="1500" b="1"/>
            </a:lvl7pPr>
            <a:lvl8pPr marL="3199731" indent="0">
              <a:buNone/>
              <a:defRPr sz="1500" b="1"/>
            </a:lvl8pPr>
            <a:lvl9pPr marL="3656835"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45033" y="2057400"/>
            <a:ext cx="4041775" cy="4267200"/>
          </a:xfrm>
          <a:noFill/>
          <a:ln w="9525">
            <a:noFill/>
            <a:miter lim="800000"/>
            <a:headEnd/>
            <a:tailEnd/>
          </a:ln>
        </p:spPr>
        <p:txBody>
          <a:bodyPr vert="horz" wrap="square" lIns="91420" tIns="45710" rIns="91420" bIns="45710" numCol="1" anchor="t" anchorCtr="0" compatLnSpc="1">
            <a:prstTxWarp prst="textNoShape">
              <a:avLst/>
            </a:prstTxWarp>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buClrTx/>
              <a:buFont typeface="Wingdings" pitchFamily="2" charset="2"/>
              <a:buChar char="§"/>
            </a:pPr>
            <a:r>
              <a:rPr lang="en-US"/>
              <a:t>Click to edit Master text styles</a:t>
            </a:r>
          </a:p>
          <a:p>
            <a:pPr lvl="1">
              <a:buClrTx/>
              <a:buFont typeface="Wingdings" pitchFamily="2" charset="2"/>
              <a:buChar char="§"/>
            </a:pPr>
            <a:r>
              <a:rPr lang="en-US"/>
              <a:t>Second level</a:t>
            </a:r>
          </a:p>
          <a:p>
            <a:pPr lvl="2">
              <a:buClrTx/>
              <a:buFont typeface="Wingdings" pitchFamily="2" charset="2"/>
              <a:buChar char="§"/>
            </a:pPr>
            <a:r>
              <a:rPr lang="en-US"/>
              <a:t>Third level</a:t>
            </a:r>
          </a:p>
          <a:p>
            <a:pPr lvl="3">
              <a:buClrTx/>
              <a:buFont typeface="Wingdings" pitchFamily="2" charset="2"/>
              <a:buChar char="§"/>
            </a:pPr>
            <a:r>
              <a:rPr lang="en-US"/>
              <a:t>Fourth level</a:t>
            </a:r>
          </a:p>
          <a:p>
            <a:pPr lvl="4">
              <a:buClrTx/>
              <a:buFont typeface="Wingdings" pitchFamily="2" charset="2"/>
              <a:buChar char="§"/>
            </a:pPr>
            <a:r>
              <a:rPr lang="en-US"/>
              <a:t>Fifth level</a:t>
            </a:r>
            <a:endParaRPr lang="en-US" dirty="0"/>
          </a:p>
        </p:txBody>
      </p:sp>
      <p:sp>
        <p:nvSpPr>
          <p:cNvPr id="8" name="Rectangle 5"/>
          <p:cNvSpPr>
            <a:spLocks noGrp="1" noChangeArrowheads="1"/>
          </p:cNvSpPr>
          <p:nvPr>
            <p:ph type="sldNum" sz="quarter" idx="10"/>
          </p:nvPr>
        </p:nvSpPr>
        <p:spPr>
          <a:xfrm>
            <a:off x="3505200" y="6543136"/>
            <a:ext cx="2133600" cy="304800"/>
          </a:xfrm>
          <a:prstGeom prst="rect">
            <a:avLst/>
          </a:prstGeom>
          <a:ln/>
        </p:spPr>
        <p:txBody>
          <a:bodyPr/>
          <a:lstStyle>
            <a:lvl1pPr>
              <a:defRPr/>
            </a:lvl1pPr>
          </a:lstStyle>
          <a:p>
            <a:fld id="{BDF65B5A-95D7-4AE5-867A-9A912C40B1E0}"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Rectangle 5"/>
          <p:cNvSpPr>
            <a:spLocks noGrp="1" noChangeArrowheads="1"/>
          </p:cNvSpPr>
          <p:nvPr>
            <p:ph type="sldNum" sz="quarter" idx="10"/>
          </p:nvPr>
        </p:nvSpPr>
        <p:spPr>
          <a:xfrm>
            <a:off x="3505200" y="6543136"/>
            <a:ext cx="2133600" cy="304800"/>
          </a:xfrm>
          <a:prstGeom prst="rect">
            <a:avLst/>
          </a:prstGeom>
          <a:ln/>
        </p:spPr>
        <p:txBody>
          <a:bodyPr/>
          <a:lstStyle>
            <a:lvl1pPr>
              <a:defRPr/>
            </a:lvl1pPr>
          </a:lstStyle>
          <a:p>
            <a:fld id="{BDF65B5A-95D7-4AE5-867A-9A912C40B1E0}"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7"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7" y="612775"/>
            <a:ext cx="5486400" cy="4114800"/>
          </a:xfrm>
        </p:spPr>
        <p:txBody>
          <a:bodyPr/>
          <a:lstStyle>
            <a:lvl1pPr marL="0" indent="0">
              <a:buNone/>
              <a:defRPr sz="3200"/>
            </a:lvl1pPr>
            <a:lvl2pPr marL="457104" indent="0">
              <a:buNone/>
              <a:defRPr sz="2800"/>
            </a:lvl2pPr>
            <a:lvl3pPr marL="914209" indent="0">
              <a:buNone/>
              <a:defRPr sz="2400"/>
            </a:lvl3pPr>
            <a:lvl4pPr marL="1371314" indent="0">
              <a:buNone/>
              <a:defRPr sz="2000"/>
            </a:lvl4pPr>
            <a:lvl5pPr marL="1828418" indent="0">
              <a:buNone/>
              <a:defRPr sz="2000"/>
            </a:lvl5pPr>
            <a:lvl6pPr marL="2285521" indent="0">
              <a:buNone/>
              <a:defRPr sz="2000"/>
            </a:lvl6pPr>
            <a:lvl7pPr marL="2742626" indent="0">
              <a:buNone/>
              <a:defRPr sz="2000"/>
            </a:lvl7pPr>
            <a:lvl8pPr marL="3199731" indent="0">
              <a:buNone/>
              <a:defRPr sz="2000"/>
            </a:lvl8pPr>
            <a:lvl9pPr marL="3656835"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7" y="5367347"/>
            <a:ext cx="5486400" cy="804863"/>
          </a:xfrm>
        </p:spPr>
        <p:txBody>
          <a:bodyPr/>
          <a:lstStyle>
            <a:lvl1pPr marL="0" indent="0">
              <a:buNone/>
              <a:defRPr sz="1400"/>
            </a:lvl1pPr>
            <a:lvl2pPr marL="457104" indent="0">
              <a:buNone/>
              <a:defRPr sz="1300"/>
            </a:lvl2pPr>
            <a:lvl3pPr marL="914209" indent="0">
              <a:buNone/>
              <a:defRPr sz="1000"/>
            </a:lvl3pPr>
            <a:lvl4pPr marL="1371314" indent="0">
              <a:buNone/>
              <a:defRPr sz="800"/>
            </a:lvl4pPr>
            <a:lvl5pPr marL="1828418" indent="0">
              <a:buNone/>
              <a:defRPr sz="800"/>
            </a:lvl5pPr>
            <a:lvl6pPr marL="2285521" indent="0">
              <a:buNone/>
              <a:defRPr sz="800"/>
            </a:lvl6pPr>
            <a:lvl7pPr marL="2742626" indent="0">
              <a:buNone/>
              <a:defRPr sz="800"/>
            </a:lvl7pPr>
            <a:lvl8pPr marL="3199731" indent="0">
              <a:buNone/>
              <a:defRPr sz="800"/>
            </a:lvl8pPr>
            <a:lvl9pPr marL="3656835" indent="0">
              <a:buNone/>
              <a:defRPr sz="800"/>
            </a:lvl9pPr>
          </a:lstStyle>
          <a:p>
            <a:pPr lvl="0"/>
            <a:r>
              <a:rPr lang="en-US"/>
              <a:t>Click to edit Master text styles</a:t>
            </a:r>
          </a:p>
        </p:txBody>
      </p:sp>
      <p:sp>
        <p:nvSpPr>
          <p:cNvPr id="6" name="Slide Number Placeholder 5"/>
          <p:cNvSpPr>
            <a:spLocks noGrp="1" noChangeArrowheads="1"/>
          </p:cNvSpPr>
          <p:nvPr>
            <p:ph type="sldNum" sz="quarter" idx="10"/>
          </p:nvPr>
        </p:nvSpPr>
        <p:spPr>
          <a:xfrm>
            <a:off x="3505200" y="6543136"/>
            <a:ext cx="2133600" cy="304800"/>
          </a:xfrm>
          <a:prstGeom prst="rect">
            <a:avLst/>
          </a:prstGeom>
          <a:ln/>
        </p:spPr>
        <p:txBody>
          <a:bodyPr/>
          <a:lstStyle>
            <a:lvl1pPr>
              <a:defRPr/>
            </a:lvl1pPr>
          </a:lstStyle>
          <a:p>
            <a:fld id="{BDF65B5A-95D7-4AE5-867A-9A912C40B1E0}" type="slidenum">
              <a:rPr lang="en-US" smtClean="0">
                <a:solidFill>
                  <a:prstClr val="black"/>
                </a:solidFill>
              </a:rPr>
              <a:pPr/>
              <a:t>‹#›</a:t>
            </a:fld>
            <a:endParaRPr lang="en-US">
              <a:solidFill>
                <a:prstClr val="black"/>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AFA5B8-6538-9B47-891A-BC6275A20678}"/>
              </a:ext>
            </a:extLst>
          </p:cNvPr>
          <p:cNvSpPr/>
          <p:nvPr userDrawn="1"/>
        </p:nvSpPr>
        <p:spPr>
          <a:xfrm>
            <a:off x="1" y="4622801"/>
            <a:ext cx="9144000" cy="809171"/>
          </a:xfrm>
          <a:prstGeom prst="rect">
            <a:avLst/>
          </a:prstGeom>
          <a:solidFill>
            <a:srgbClr val="1352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999B2F13-CC2A-F54F-B991-02F31DCA0305}"/>
              </a:ext>
            </a:extLst>
          </p:cNvPr>
          <p:cNvSpPr/>
          <p:nvPr userDrawn="1"/>
        </p:nvSpPr>
        <p:spPr>
          <a:xfrm>
            <a:off x="1" y="1"/>
            <a:ext cx="9144000" cy="4622798"/>
          </a:xfrm>
          <a:prstGeom prst="rect">
            <a:avLst/>
          </a:prstGeom>
          <a:solidFill>
            <a:srgbClr val="0D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EF73E21F-0F42-C741-A122-21F873F1D0C9}"/>
              </a:ext>
            </a:extLst>
          </p:cNvPr>
          <p:cNvSpPr>
            <a:spLocks noGrp="1"/>
          </p:cNvSpPr>
          <p:nvPr>
            <p:ph type="ctrTitle"/>
          </p:nvPr>
        </p:nvSpPr>
        <p:spPr>
          <a:xfrm>
            <a:off x="391887" y="1984481"/>
            <a:ext cx="4548603" cy="2387600"/>
          </a:xfrm>
        </p:spPr>
        <p:txBody>
          <a:bodyPr anchor="b"/>
          <a:lstStyle>
            <a:lvl1pPr algn="l">
              <a:defRPr sz="4501">
                <a:solidFill>
                  <a:schemeClr val="bg1"/>
                </a:solidFill>
                <a:latin typeface="+mn-lt"/>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8536A65F-8B72-A04C-8143-699BB46AEFAC}"/>
              </a:ext>
            </a:extLst>
          </p:cNvPr>
          <p:cNvSpPr>
            <a:spLocks noGrp="1"/>
          </p:cNvSpPr>
          <p:nvPr>
            <p:ph type="subTitle" idx="1"/>
          </p:nvPr>
        </p:nvSpPr>
        <p:spPr>
          <a:xfrm>
            <a:off x="391887" y="4847613"/>
            <a:ext cx="6156398" cy="542925"/>
          </a:xfrm>
        </p:spPr>
        <p:txBody>
          <a:bodyPr/>
          <a:lstStyle>
            <a:lvl1pPr marL="0" indent="0" algn="l">
              <a:buNone/>
              <a:defRPr sz="1800" b="0" i="0">
                <a:solidFill>
                  <a:schemeClr val="bg1"/>
                </a:solidFill>
                <a:latin typeface="+mn-lt"/>
                <a:ea typeface="Open Sans" panose="020B0606030504020204" pitchFamily="34" charset="0"/>
                <a:cs typeface="Open Sans" panose="020B0606030504020204" pitchFamily="34" charset="0"/>
              </a:defRPr>
            </a:lvl1pPr>
            <a:lvl2pPr marL="342918" indent="0" algn="ctr">
              <a:buNone/>
              <a:defRPr sz="1500"/>
            </a:lvl2pPr>
            <a:lvl3pPr marL="685835" indent="0" algn="ctr">
              <a:buNone/>
              <a:defRPr sz="1350"/>
            </a:lvl3pPr>
            <a:lvl4pPr marL="1028753" indent="0" algn="ctr">
              <a:buNone/>
              <a:defRPr sz="1200"/>
            </a:lvl4pPr>
            <a:lvl5pPr marL="1371671" indent="0" algn="ctr">
              <a:buNone/>
              <a:defRPr sz="1200"/>
            </a:lvl5pPr>
            <a:lvl6pPr marL="1714588" indent="0" algn="ctr">
              <a:buNone/>
              <a:defRPr sz="1200"/>
            </a:lvl6pPr>
            <a:lvl7pPr marL="2057505" indent="0" algn="ctr">
              <a:buNone/>
              <a:defRPr sz="1200"/>
            </a:lvl7pPr>
            <a:lvl8pPr marL="2400422" indent="0" algn="ctr">
              <a:buNone/>
              <a:defRPr sz="1200"/>
            </a:lvl8pPr>
            <a:lvl9pPr marL="2743340" indent="0" algn="ctr">
              <a:buNone/>
              <a:defRPr sz="1200"/>
            </a:lvl9pPr>
          </a:lstStyle>
          <a:p>
            <a:r>
              <a:rPr lang="en-US" dirty="0"/>
              <a:t>Click to edit Master subtitle style</a:t>
            </a:r>
          </a:p>
        </p:txBody>
      </p:sp>
      <p:grpSp>
        <p:nvGrpSpPr>
          <p:cNvPr id="11" name="Group 10">
            <a:extLst>
              <a:ext uri="{FF2B5EF4-FFF2-40B4-BE49-F238E27FC236}">
                <a16:creationId xmlns:a16="http://schemas.microsoft.com/office/drawing/2014/main" id="{D5B7EC7C-C2A1-874F-ADF0-75CC6E1EBCE0}"/>
              </a:ext>
            </a:extLst>
          </p:cNvPr>
          <p:cNvGrpSpPr/>
          <p:nvPr userDrawn="1"/>
        </p:nvGrpSpPr>
        <p:grpSpPr>
          <a:xfrm>
            <a:off x="4940490" y="0"/>
            <a:ext cx="4203509" cy="4622798"/>
            <a:chOff x="7882193" y="314460"/>
            <a:chExt cx="4309807" cy="4308338"/>
          </a:xfrm>
        </p:grpSpPr>
        <p:pic>
          <p:nvPicPr>
            <p:cNvPr id="9" name="Picture 8">
              <a:extLst>
                <a:ext uri="{FF2B5EF4-FFF2-40B4-BE49-F238E27FC236}">
                  <a16:creationId xmlns:a16="http://schemas.microsoft.com/office/drawing/2014/main" id="{2A650E7B-1F5B-6E4C-B6CE-C39792F20474}"/>
                </a:ext>
              </a:extLst>
            </p:cNvPr>
            <p:cNvPicPr>
              <a:picLocks noChangeAspect="1"/>
            </p:cNvPicPr>
            <p:nvPr userDrawn="1"/>
          </p:nvPicPr>
          <p:blipFill>
            <a:blip r:embed="rId2"/>
            <a:stretch>
              <a:fillRect/>
            </a:stretch>
          </p:blipFill>
          <p:spPr>
            <a:xfrm>
              <a:off x="10021874" y="2465437"/>
              <a:ext cx="2170126" cy="2157361"/>
            </a:xfrm>
            <a:prstGeom prst="rect">
              <a:avLst/>
            </a:prstGeom>
          </p:spPr>
        </p:pic>
        <p:pic>
          <p:nvPicPr>
            <p:cNvPr id="10" name="Picture 9">
              <a:extLst>
                <a:ext uri="{FF2B5EF4-FFF2-40B4-BE49-F238E27FC236}">
                  <a16:creationId xmlns:a16="http://schemas.microsoft.com/office/drawing/2014/main" id="{291E6352-D7C9-A64E-B960-C9ACBF6AA396}"/>
                </a:ext>
              </a:extLst>
            </p:cNvPr>
            <p:cNvPicPr>
              <a:picLocks noChangeAspect="1"/>
            </p:cNvPicPr>
            <p:nvPr userDrawn="1"/>
          </p:nvPicPr>
          <p:blipFill>
            <a:blip r:embed="rId3"/>
            <a:stretch>
              <a:fillRect/>
            </a:stretch>
          </p:blipFill>
          <p:spPr>
            <a:xfrm>
              <a:off x="7882193" y="314460"/>
              <a:ext cx="2171420" cy="2171422"/>
            </a:xfrm>
            <a:prstGeom prst="rect">
              <a:avLst/>
            </a:prstGeom>
          </p:spPr>
        </p:pic>
      </p:grpSp>
      <p:grpSp>
        <p:nvGrpSpPr>
          <p:cNvPr id="6" name="Group 5"/>
          <p:cNvGrpSpPr/>
          <p:nvPr userDrawn="1"/>
        </p:nvGrpSpPr>
        <p:grpSpPr>
          <a:xfrm>
            <a:off x="1" y="5431972"/>
            <a:ext cx="9144000" cy="1496286"/>
            <a:chOff x="1" y="5431972"/>
            <a:chExt cx="12192000" cy="1496286"/>
          </a:xfrm>
        </p:grpSpPr>
        <p:sp>
          <p:nvSpPr>
            <p:cNvPr id="13" name="Rectangle 12">
              <a:extLst>
                <a:ext uri="{FF2B5EF4-FFF2-40B4-BE49-F238E27FC236}">
                  <a16:creationId xmlns:a16="http://schemas.microsoft.com/office/drawing/2014/main" id="{187CCD7B-8AD4-A74D-804A-DC64D95406B6}"/>
                </a:ext>
              </a:extLst>
            </p:cNvPr>
            <p:cNvSpPr/>
            <p:nvPr userDrawn="1"/>
          </p:nvSpPr>
          <p:spPr>
            <a:xfrm>
              <a:off x="1" y="5431972"/>
              <a:ext cx="12192000" cy="1496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a:extLst>
                <a:ext uri="{FF2B5EF4-FFF2-40B4-BE49-F238E27FC236}">
                  <a16:creationId xmlns:a16="http://schemas.microsoft.com/office/drawing/2014/main" id="{C4A62EA8-0300-3641-977B-26B389305E1A}"/>
                </a:ext>
              </a:extLst>
            </p:cNvPr>
            <p:cNvPicPr>
              <a:picLocks noChangeAspect="1"/>
            </p:cNvPicPr>
            <p:nvPr userDrawn="1"/>
          </p:nvPicPr>
          <p:blipFill>
            <a:blip r:embed="rId4"/>
            <a:stretch>
              <a:fillRect/>
            </a:stretch>
          </p:blipFill>
          <p:spPr>
            <a:xfrm>
              <a:off x="307609" y="5900714"/>
              <a:ext cx="2767601" cy="605843"/>
            </a:xfrm>
            <a:prstGeom prst="rect">
              <a:avLst/>
            </a:prstGeom>
          </p:spPr>
        </p:pic>
        <p:cxnSp>
          <p:nvCxnSpPr>
            <p:cNvPr id="17" name="Straight Connector 16">
              <a:extLst>
                <a:ext uri="{FF2B5EF4-FFF2-40B4-BE49-F238E27FC236}">
                  <a16:creationId xmlns:a16="http://schemas.microsoft.com/office/drawing/2014/main" id="{475A06FC-50FD-534F-AE0D-CF5269C630F2}"/>
                </a:ext>
              </a:extLst>
            </p:cNvPr>
            <p:cNvCxnSpPr/>
            <p:nvPr userDrawn="1"/>
          </p:nvCxnSpPr>
          <p:spPr>
            <a:xfrm>
              <a:off x="3259393" y="5900714"/>
              <a:ext cx="0" cy="5588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19FA467-DC8F-6D42-B10A-9D3490E4D890}"/>
                </a:ext>
              </a:extLst>
            </p:cNvPr>
            <p:cNvSpPr txBox="1"/>
            <p:nvPr userDrawn="1"/>
          </p:nvSpPr>
          <p:spPr>
            <a:xfrm>
              <a:off x="3340337" y="5826171"/>
              <a:ext cx="3665148" cy="784830"/>
            </a:xfrm>
            <a:prstGeom prst="rect">
              <a:avLst/>
            </a:prstGeom>
            <a:noFill/>
          </p:spPr>
          <p:txBody>
            <a:bodyPr wrap="square" rtlCol="0">
              <a:spAutoFit/>
            </a:bodyPr>
            <a:lstStyle/>
            <a:p>
              <a:r>
                <a:rPr lang="en-US" sz="1500"/>
                <a:t>Retaining Employment and Talent After Injury/Illness Network</a:t>
              </a:r>
            </a:p>
          </p:txBody>
        </p:sp>
        <p:pic>
          <p:nvPicPr>
            <p:cNvPr id="19" name="Picture 18" descr="American Institutes for Research Logo">
              <a:extLst>
                <a:ext uri="{FF2B5EF4-FFF2-40B4-BE49-F238E27FC236}">
                  <a16:creationId xmlns:a16="http://schemas.microsoft.com/office/drawing/2014/main" id="{5AFE7712-F838-4CED-9518-8503E320CE10}"/>
                </a:ext>
              </a:extLst>
            </p:cNvPr>
            <p:cNvPicPr>
              <a:picLocks noChangeAspect="1"/>
            </p:cNvPicPr>
            <p:nvPr userDrawn="1"/>
          </p:nvPicPr>
          <p:blipFill>
            <a:blip r:embed="rId5"/>
            <a:stretch>
              <a:fillRect/>
            </a:stretch>
          </p:blipFill>
          <p:spPr>
            <a:xfrm>
              <a:off x="8586166" y="5931999"/>
              <a:ext cx="1965891" cy="574558"/>
            </a:xfrm>
            <a:prstGeom prst="rect">
              <a:avLst/>
            </a:prstGeom>
          </p:spPr>
        </p:pic>
        <p:pic>
          <p:nvPicPr>
            <p:cNvPr id="20" name="Picture 2" descr="Image result for ODEP logo">
              <a:extLst>
                <a:ext uri="{FF2B5EF4-FFF2-40B4-BE49-F238E27FC236}">
                  <a16:creationId xmlns:a16="http://schemas.microsoft.com/office/drawing/2014/main" id="{C13C8169-53BA-4B57-8E01-C757B0A6184D}"/>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935286" y="5789583"/>
              <a:ext cx="734199" cy="76420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485826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349F4C-5326-8141-BF8E-6094E9E3EBAF}"/>
              </a:ext>
            </a:extLst>
          </p:cNvPr>
          <p:cNvSpPr/>
          <p:nvPr userDrawn="1"/>
        </p:nvSpPr>
        <p:spPr>
          <a:xfrm>
            <a:off x="1" y="4622801"/>
            <a:ext cx="9144000" cy="809171"/>
          </a:xfrm>
          <a:prstGeom prst="rect">
            <a:avLst/>
          </a:prstGeom>
          <a:solidFill>
            <a:srgbClr val="1352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245A3621-0C7E-A94D-97B5-2AAE5D0A09C1}"/>
              </a:ext>
            </a:extLst>
          </p:cNvPr>
          <p:cNvSpPr/>
          <p:nvPr userDrawn="1"/>
        </p:nvSpPr>
        <p:spPr>
          <a:xfrm>
            <a:off x="1" y="1"/>
            <a:ext cx="9144000" cy="4622798"/>
          </a:xfrm>
          <a:prstGeom prst="rect">
            <a:avLst/>
          </a:prstGeom>
          <a:solidFill>
            <a:srgbClr val="0D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578409D-2C73-7C47-AE67-42A81DF65238}"/>
              </a:ext>
            </a:extLst>
          </p:cNvPr>
          <p:cNvSpPr>
            <a:spLocks noGrp="1"/>
          </p:cNvSpPr>
          <p:nvPr>
            <p:ph type="title"/>
          </p:nvPr>
        </p:nvSpPr>
        <p:spPr>
          <a:xfrm>
            <a:off x="285441" y="1709739"/>
            <a:ext cx="7886700" cy="2852737"/>
          </a:xfrm>
        </p:spPr>
        <p:txBody>
          <a:bodyPr anchor="b"/>
          <a:lstStyle>
            <a:lvl1pPr>
              <a:defRPr sz="4501">
                <a:solidFill>
                  <a:schemeClr val="bg1"/>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8D90FD17-3EF9-8F4E-A025-2D73411661E0}"/>
              </a:ext>
            </a:extLst>
          </p:cNvPr>
          <p:cNvSpPr>
            <a:spLocks noGrp="1"/>
          </p:cNvSpPr>
          <p:nvPr>
            <p:ph type="body" idx="1"/>
          </p:nvPr>
        </p:nvSpPr>
        <p:spPr>
          <a:xfrm>
            <a:off x="285441" y="4845133"/>
            <a:ext cx="7886700" cy="1244518"/>
          </a:xfrm>
        </p:spPr>
        <p:txBody>
          <a:bodyPr/>
          <a:lstStyle>
            <a:lvl1pPr marL="0" indent="0">
              <a:buNone/>
              <a:defRPr sz="1800">
                <a:solidFill>
                  <a:schemeClr val="bg1"/>
                </a:solidFill>
              </a:defRPr>
            </a:lvl1pPr>
            <a:lvl2pPr marL="342918" indent="0">
              <a:buNone/>
              <a:defRPr sz="1500">
                <a:solidFill>
                  <a:schemeClr val="tx1">
                    <a:tint val="75000"/>
                  </a:schemeClr>
                </a:solidFill>
              </a:defRPr>
            </a:lvl2pPr>
            <a:lvl3pPr marL="685835" indent="0">
              <a:buNone/>
              <a:defRPr sz="1350">
                <a:solidFill>
                  <a:schemeClr val="tx1">
                    <a:tint val="75000"/>
                  </a:schemeClr>
                </a:solidFill>
              </a:defRPr>
            </a:lvl3pPr>
            <a:lvl4pPr marL="1028753" indent="0">
              <a:buNone/>
              <a:defRPr sz="1200">
                <a:solidFill>
                  <a:schemeClr val="tx1">
                    <a:tint val="75000"/>
                  </a:schemeClr>
                </a:solidFill>
              </a:defRPr>
            </a:lvl4pPr>
            <a:lvl5pPr marL="1371671" indent="0">
              <a:buNone/>
              <a:defRPr sz="1200">
                <a:solidFill>
                  <a:schemeClr val="tx1">
                    <a:tint val="75000"/>
                  </a:schemeClr>
                </a:solidFill>
              </a:defRPr>
            </a:lvl5pPr>
            <a:lvl6pPr marL="1714588" indent="0">
              <a:buNone/>
              <a:defRPr sz="1200">
                <a:solidFill>
                  <a:schemeClr val="tx1">
                    <a:tint val="75000"/>
                  </a:schemeClr>
                </a:solidFill>
              </a:defRPr>
            </a:lvl6pPr>
            <a:lvl7pPr marL="2057505" indent="0">
              <a:buNone/>
              <a:defRPr sz="1200">
                <a:solidFill>
                  <a:schemeClr val="tx1">
                    <a:tint val="75000"/>
                  </a:schemeClr>
                </a:solidFill>
              </a:defRPr>
            </a:lvl7pPr>
            <a:lvl8pPr marL="2400422" indent="0">
              <a:buNone/>
              <a:defRPr sz="1200">
                <a:solidFill>
                  <a:schemeClr val="tx1">
                    <a:tint val="75000"/>
                  </a:schemeClr>
                </a:solidFill>
              </a:defRPr>
            </a:lvl8pPr>
            <a:lvl9pPr marL="2743340" indent="0">
              <a:buNone/>
              <a:defRPr sz="1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0778426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1_Section Sub-Head-POLL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349F4C-5326-8141-BF8E-6094E9E3EBAF}"/>
              </a:ext>
            </a:extLst>
          </p:cNvPr>
          <p:cNvSpPr/>
          <p:nvPr userDrawn="1"/>
        </p:nvSpPr>
        <p:spPr>
          <a:xfrm>
            <a:off x="1" y="4352926"/>
            <a:ext cx="9144000" cy="1079046"/>
          </a:xfrm>
          <a:prstGeom prst="rect">
            <a:avLst/>
          </a:prstGeom>
          <a:solidFill>
            <a:srgbClr val="1352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245A3621-0C7E-A94D-97B5-2AAE5D0A09C1}"/>
              </a:ext>
            </a:extLst>
          </p:cNvPr>
          <p:cNvSpPr/>
          <p:nvPr userDrawn="1"/>
        </p:nvSpPr>
        <p:spPr>
          <a:xfrm>
            <a:off x="1" y="2"/>
            <a:ext cx="9144000" cy="43529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578409D-2C73-7C47-AE67-42A81DF65238}"/>
              </a:ext>
            </a:extLst>
          </p:cNvPr>
          <p:cNvSpPr>
            <a:spLocks noGrp="1"/>
          </p:cNvSpPr>
          <p:nvPr>
            <p:ph type="title"/>
          </p:nvPr>
        </p:nvSpPr>
        <p:spPr>
          <a:xfrm>
            <a:off x="285441" y="1709739"/>
            <a:ext cx="7886700" cy="2255382"/>
          </a:xfrm>
        </p:spPr>
        <p:txBody>
          <a:bodyPr anchor="b"/>
          <a:lstStyle>
            <a:lvl1pPr>
              <a:defRPr sz="4501">
                <a:solidFill>
                  <a:schemeClr val="tx1"/>
                </a:solidFill>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8D90FD17-3EF9-8F4E-A025-2D73411661E0}"/>
              </a:ext>
            </a:extLst>
          </p:cNvPr>
          <p:cNvSpPr>
            <a:spLocks noGrp="1"/>
          </p:cNvSpPr>
          <p:nvPr>
            <p:ph type="body" idx="1"/>
          </p:nvPr>
        </p:nvSpPr>
        <p:spPr>
          <a:xfrm>
            <a:off x="285441" y="4438651"/>
            <a:ext cx="7886700" cy="1651001"/>
          </a:xfrm>
        </p:spPr>
        <p:txBody>
          <a:bodyPr/>
          <a:lstStyle>
            <a:lvl1pPr marL="0" indent="0">
              <a:buNone/>
              <a:defRPr sz="1800">
                <a:solidFill>
                  <a:schemeClr val="bg1"/>
                </a:solidFill>
              </a:defRPr>
            </a:lvl1pPr>
            <a:lvl2pPr marL="342918" indent="0">
              <a:buNone/>
              <a:defRPr sz="1500">
                <a:solidFill>
                  <a:schemeClr val="tx1">
                    <a:tint val="75000"/>
                  </a:schemeClr>
                </a:solidFill>
              </a:defRPr>
            </a:lvl2pPr>
            <a:lvl3pPr marL="685835" indent="0">
              <a:buNone/>
              <a:defRPr sz="1350">
                <a:solidFill>
                  <a:schemeClr val="tx1">
                    <a:tint val="75000"/>
                  </a:schemeClr>
                </a:solidFill>
              </a:defRPr>
            </a:lvl3pPr>
            <a:lvl4pPr marL="1028753" indent="0">
              <a:buNone/>
              <a:defRPr sz="1200">
                <a:solidFill>
                  <a:schemeClr val="tx1">
                    <a:tint val="75000"/>
                  </a:schemeClr>
                </a:solidFill>
              </a:defRPr>
            </a:lvl4pPr>
            <a:lvl5pPr marL="1371671" indent="0">
              <a:buNone/>
              <a:defRPr sz="1200">
                <a:solidFill>
                  <a:schemeClr val="tx1">
                    <a:tint val="75000"/>
                  </a:schemeClr>
                </a:solidFill>
              </a:defRPr>
            </a:lvl5pPr>
            <a:lvl6pPr marL="1714588" indent="0">
              <a:buNone/>
              <a:defRPr sz="1200">
                <a:solidFill>
                  <a:schemeClr val="tx1">
                    <a:tint val="75000"/>
                  </a:schemeClr>
                </a:solidFill>
              </a:defRPr>
            </a:lvl6pPr>
            <a:lvl7pPr marL="2057505" indent="0">
              <a:buNone/>
              <a:defRPr sz="1200">
                <a:solidFill>
                  <a:schemeClr val="tx1">
                    <a:tint val="75000"/>
                  </a:schemeClr>
                </a:solidFill>
              </a:defRPr>
            </a:lvl7pPr>
            <a:lvl8pPr marL="2400422" indent="0">
              <a:buNone/>
              <a:defRPr sz="1200">
                <a:solidFill>
                  <a:schemeClr val="tx1">
                    <a:tint val="75000"/>
                  </a:schemeClr>
                </a:solidFill>
              </a:defRPr>
            </a:lvl8pPr>
            <a:lvl9pPr marL="2743340" indent="0">
              <a:buNone/>
              <a:defRPr sz="1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145513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C0C4D-858E-FF49-9372-03F11756EB4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5513C8F-60E0-CA49-8331-B13DA740356E}"/>
              </a:ext>
            </a:extLst>
          </p:cNvPr>
          <p:cNvSpPr>
            <a:spLocks noGrp="1"/>
          </p:cNvSpPr>
          <p:nvPr>
            <p:ph idx="1"/>
          </p:nvPr>
        </p:nvSpPr>
        <p:spPr/>
        <p:txBody>
          <a:bodyPr/>
          <a:lstStyle>
            <a:lvl2pPr marL="514376" indent="-171458">
              <a:buFont typeface="Arial Narrow" panose="020B0606020202030204" pitchFamily="34" charset="0"/>
              <a:buChar char="–"/>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53135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lid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C0C4D-858E-FF49-9372-03F11756EB4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5513C8F-60E0-CA49-8331-B13DA740356E}"/>
              </a:ext>
            </a:extLst>
          </p:cNvPr>
          <p:cNvSpPr>
            <a:spLocks noGrp="1"/>
          </p:cNvSpPr>
          <p:nvPr>
            <p:ph idx="1"/>
          </p:nvPr>
        </p:nvSpPr>
        <p:spPr>
          <a:xfrm>
            <a:off x="347643" y="1690688"/>
            <a:ext cx="1176358" cy="4124473"/>
          </a:xfrm>
          <a:noFill/>
        </p:spPr>
        <p:txBody>
          <a:bodyPr wrap="square" rtlCol="0" anchor="ctr" anchorCtr="0">
            <a:noAutofit/>
          </a:bodyPr>
          <a:lstStyle>
            <a:lvl1pPr marL="0" indent="0">
              <a:buNone/>
              <a:defRPr lang="en-US" sz="1800" dirty="0"/>
            </a:lvl1pPr>
          </a:lstStyle>
          <a:p>
            <a:pPr marL="0" lvl="0" defTabSz="685800"/>
            <a:endParaRPr lang="en-US" dirty="0"/>
          </a:p>
        </p:txBody>
      </p:sp>
      <p:sp>
        <p:nvSpPr>
          <p:cNvPr id="6" name="Left Brace 5">
            <a:extLst>
              <a:ext uri="{FF2B5EF4-FFF2-40B4-BE49-F238E27FC236}">
                <a16:creationId xmlns:a16="http://schemas.microsoft.com/office/drawing/2014/main" id="{5F2D0732-B692-42F8-AFF8-515E3BF04409}"/>
              </a:ext>
              <a:ext uri="{C183D7F6-B498-43B3-948B-1728B52AA6E4}">
                <adec:decorative xmlns:adec="http://schemas.microsoft.com/office/drawing/2017/decorative" xmlns="" val="1"/>
              </a:ext>
            </a:extLst>
          </p:cNvPr>
          <p:cNvSpPr/>
          <p:nvPr userDrawn="1"/>
        </p:nvSpPr>
        <p:spPr>
          <a:xfrm>
            <a:off x="1453403" y="2360964"/>
            <a:ext cx="141194" cy="2689412"/>
          </a:xfrm>
          <a:prstGeom prst="leftBrace">
            <a:avLst/>
          </a:prstGeom>
          <a:ln>
            <a:solidFill>
              <a:srgbClr val="1352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28"/>
          </a:p>
        </p:txBody>
      </p:sp>
      <p:sp>
        <p:nvSpPr>
          <p:cNvPr id="14" name="Text Placeholder 13">
            <a:extLst>
              <a:ext uri="{FF2B5EF4-FFF2-40B4-BE49-F238E27FC236}">
                <a16:creationId xmlns:a16="http://schemas.microsoft.com/office/drawing/2014/main" id="{FAA1DA89-49B2-4A06-8073-F1DDF41E2BCD}"/>
              </a:ext>
            </a:extLst>
          </p:cNvPr>
          <p:cNvSpPr>
            <a:spLocks noGrp="1"/>
          </p:cNvSpPr>
          <p:nvPr>
            <p:ph type="body" sz="quarter" idx="10"/>
          </p:nvPr>
        </p:nvSpPr>
        <p:spPr>
          <a:xfrm>
            <a:off x="1803797" y="1716923"/>
            <a:ext cx="2552700" cy="1279525"/>
          </a:xfrm>
          <a:prstGeom prst="roundRect">
            <a:avLst/>
          </a:prstGeom>
          <a:solidFill>
            <a:srgbClr val="00346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6255" tIns="110535" rIns="156255" bIns="110535" numCol="1" spcCol="1270" anchor="ctr" anchorCtr="0">
            <a:noAutofit/>
          </a:bodyPr>
          <a:lstStyle>
            <a:lvl1pPr>
              <a:defRPr lang="en-US" sz="1800" dirty="0">
                <a:solidFill>
                  <a:schemeClr val="lt1"/>
                </a:solidFill>
              </a:defRPr>
            </a:lvl1pPr>
          </a:lstStyle>
          <a:p>
            <a:pPr marL="0" lvl="0" indent="0" algn="ctr" defTabSz="800100">
              <a:spcBef>
                <a:spcPct val="0"/>
              </a:spcBef>
              <a:spcAft>
                <a:spcPct val="35000"/>
              </a:spcAft>
              <a:buNone/>
            </a:pPr>
            <a:r>
              <a:rPr lang="en-US" dirty="0"/>
              <a:t>Edit Master text</a:t>
            </a:r>
          </a:p>
        </p:txBody>
      </p:sp>
      <p:sp>
        <p:nvSpPr>
          <p:cNvPr id="22" name="Text Placeholder 20">
            <a:extLst>
              <a:ext uri="{FF2B5EF4-FFF2-40B4-BE49-F238E27FC236}">
                <a16:creationId xmlns:a16="http://schemas.microsoft.com/office/drawing/2014/main" id="{78BECA25-BD18-4A17-85AE-4758EFEDC30D}"/>
              </a:ext>
            </a:extLst>
          </p:cNvPr>
          <p:cNvSpPr>
            <a:spLocks noGrp="1"/>
          </p:cNvSpPr>
          <p:nvPr>
            <p:ph type="body" sz="quarter" idx="17"/>
          </p:nvPr>
        </p:nvSpPr>
        <p:spPr>
          <a:xfrm rot="5400000">
            <a:off x="5990658" y="76287"/>
            <a:ext cx="1279524" cy="4547849"/>
          </a:xfrm>
          <a:prstGeom prst="round2SameRect">
            <a:avLst/>
          </a:prstGeom>
          <a:solidFill>
            <a:srgbClr val="C2E0F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156255" tIns="110535" rIns="156255" bIns="110535" numCol="1" spcCol="1270" rtlCol="0" anchor="t" anchorCtr="0">
            <a:noAutofit/>
          </a:bodyPr>
          <a:lstStyle>
            <a:lvl1pPr marL="0" indent="0" algn="l">
              <a:spcAft>
                <a:spcPts val="14"/>
              </a:spcAft>
              <a:buClrTx/>
              <a:buSzPct val="100000"/>
              <a:buNone/>
              <a:defRPr lang="en-US" sz="1200" smtClean="0">
                <a:solidFill>
                  <a:schemeClr val="tx1"/>
                </a:solidFill>
              </a:defRPr>
            </a:lvl1pPr>
            <a:lvl2pPr marL="0" indent="0" algn="l">
              <a:spcBef>
                <a:spcPts val="0"/>
              </a:spcBef>
              <a:spcAft>
                <a:spcPts val="14"/>
              </a:spcAft>
              <a:buClrTx/>
              <a:buSzPct val="120000"/>
              <a:buFont typeface="Symbol" panose="05050102010706020507" pitchFamily="18" charset="2"/>
              <a:buNone/>
              <a:defRPr lang="en-US" sz="1200" kern="1200" dirty="0">
                <a:solidFill>
                  <a:schemeClr val="dk1">
                    <a:hueOff val="0"/>
                    <a:satOff val="0"/>
                    <a:lumOff val="0"/>
                    <a:alphaOff val="0"/>
                  </a:schemeClr>
                </a:solidFill>
                <a:latin typeface="+mn-lt"/>
                <a:ea typeface="+mn-ea"/>
                <a:cs typeface="+mn-cs"/>
              </a:defRPr>
            </a:lvl2pPr>
            <a:lvl3pPr algn="l">
              <a:defRPr lang="en-US" smtClean="0">
                <a:solidFill>
                  <a:schemeClr val="tx1"/>
                </a:solidFill>
              </a:defRPr>
            </a:lvl3pPr>
            <a:lvl4pPr algn="l">
              <a:defRPr lang="en-US" smtClean="0">
                <a:solidFill>
                  <a:schemeClr val="tx1"/>
                </a:solidFill>
              </a:defRPr>
            </a:lvl4pPr>
            <a:lvl5pPr algn="l">
              <a:defRPr lang="en-US">
                <a:solidFill>
                  <a:schemeClr val="tx1"/>
                </a:solidFill>
              </a:defRPr>
            </a:lvl5pPr>
          </a:lstStyle>
          <a:p>
            <a:pPr marL="171458" lvl="0" indent="-171458" algn="ctr" defTabSz="800100">
              <a:spcBef>
                <a:spcPct val="0"/>
              </a:spcBef>
              <a:spcAft>
                <a:spcPct val="35000"/>
              </a:spcAft>
            </a:pPr>
            <a:r>
              <a:rPr lang="en-US" dirty="0"/>
              <a:t>Edit Master text styles</a:t>
            </a:r>
          </a:p>
          <a:p>
            <a:pPr marL="128588" lvl="0" indent="-128588" algn="l" defTabSz="533400" rtl="0" eaLnBrk="1" latinLnBrk="0" hangingPunct="1">
              <a:lnSpc>
                <a:spcPct val="90000"/>
              </a:lnSpc>
              <a:spcBef>
                <a:spcPct val="0"/>
              </a:spcBef>
              <a:spcAft>
                <a:spcPct val="15000"/>
              </a:spcAft>
              <a:buChar char="•"/>
            </a:pPr>
            <a:r>
              <a:rPr lang="en-US" dirty="0"/>
              <a:t>Second level</a:t>
            </a:r>
          </a:p>
        </p:txBody>
      </p:sp>
      <p:sp>
        <p:nvSpPr>
          <p:cNvPr id="23" name="Text Placeholder 13">
            <a:extLst>
              <a:ext uri="{FF2B5EF4-FFF2-40B4-BE49-F238E27FC236}">
                <a16:creationId xmlns:a16="http://schemas.microsoft.com/office/drawing/2014/main" id="{D71162C4-DD85-4462-945E-E595FD0D7937}"/>
              </a:ext>
            </a:extLst>
          </p:cNvPr>
          <p:cNvSpPr>
            <a:spLocks noGrp="1"/>
          </p:cNvSpPr>
          <p:nvPr>
            <p:ph type="body" sz="quarter" idx="18"/>
          </p:nvPr>
        </p:nvSpPr>
        <p:spPr>
          <a:xfrm>
            <a:off x="1803797" y="3148570"/>
            <a:ext cx="2552700" cy="1279525"/>
          </a:xfrm>
          <a:prstGeom prst="roundRect">
            <a:avLst/>
          </a:prstGeom>
          <a:solidFill>
            <a:srgbClr val="00346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6255" tIns="110535" rIns="156255" bIns="110535" numCol="1" spcCol="1270" anchor="ctr" anchorCtr="0">
            <a:noAutofit/>
          </a:bodyPr>
          <a:lstStyle>
            <a:lvl1pPr>
              <a:defRPr lang="en-US" sz="1800" dirty="0">
                <a:solidFill>
                  <a:schemeClr val="lt1"/>
                </a:solidFill>
              </a:defRPr>
            </a:lvl1pPr>
          </a:lstStyle>
          <a:p>
            <a:pPr marL="0" lvl="0" indent="0" algn="ctr" defTabSz="800100">
              <a:spcBef>
                <a:spcPct val="0"/>
              </a:spcBef>
              <a:spcAft>
                <a:spcPct val="35000"/>
              </a:spcAft>
              <a:buNone/>
            </a:pPr>
            <a:r>
              <a:rPr lang="en-US" dirty="0"/>
              <a:t>Edit Master text</a:t>
            </a:r>
          </a:p>
        </p:txBody>
      </p:sp>
      <p:sp>
        <p:nvSpPr>
          <p:cNvPr id="24" name="Text Placeholder 20">
            <a:extLst>
              <a:ext uri="{FF2B5EF4-FFF2-40B4-BE49-F238E27FC236}">
                <a16:creationId xmlns:a16="http://schemas.microsoft.com/office/drawing/2014/main" id="{A25C0379-CF8F-4AD0-92CD-4B3CDBF1D0ED}"/>
              </a:ext>
            </a:extLst>
          </p:cNvPr>
          <p:cNvSpPr>
            <a:spLocks noGrp="1"/>
          </p:cNvSpPr>
          <p:nvPr>
            <p:ph type="body" sz="quarter" idx="19"/>
          </p:nvPr>
        </p:nvSpPr>
        <p:spPr>
          <a:xfrm rot="5400000">
            <a:off x="5990658" y="1507934"/>
            <a:ext cx="1279524" cy="4547849"/>
          </a:xfrm>
          <a:prstGeom prst="round2SameRect">
            <a:avLst/>
          </a:prstGeom>
          <a:solidFill>
            <a:srgbClr val="C2E0F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156255" tIns="110535" rIns="156255" bIns="110535" numCol="1" spcCol="1270" rtlCol="0" anchor="t" anchorCtr="0">
            <a:noAutofit/>
          </a:bodyPr>
          <a:lstStyle>
            <a:lvl1pPr marL="0" indent="0" algn="l">
              <a:spcAft>
                <a:spcPts val="14"/>
              </a:spcAft>
              <a:buClrTx/>
              <a:buSzPct val="100000"/>
              <a:buNone/>
              <a:defRPr lang="en-US" sz="1200" smtClean="0">
                <a:solidFill>
                  <a:schemeClr val="tx1"/>
                </a:solidFill>
              </a:defRPr>
            </a:lvl1pPr>
            <a:lvl2pPr marL="0" indent="0" algn="l">
              <a:spcBef>
                <a:spcPts val="0"/>
              </a:spcBef>
              <a:spcAft>
                <a:spcPts val="14"/>
              </a:spcAft>
              <a:buClrTx/>
              <a:buSzPct val="120000"/>
              <a:buFont typeface="Symbol" panose="05050102010706020507" pitchFamily="18" charset="2"/>
              <a:buNone/>
              <a:defRPr lang="en-US" sz="1200" kern="1200" dirty="0">
                <a:solidFill>
                  <a:schemeClr val="dk1">
                    <a:hueOff val="0"/>
                    <a:satOff val="0"/>
                    <a:lumOff val="0"/>
                    <a:alphaOff val="0"/>
                  </a:schemeClr>
                </a:solidFill>
                <a:latin typeface="+mn-lt"/>
                <a:ea typeface="+mn-ea"/>
                <a:cs typeface="+mn-cs"/>
              </a:defRPr>
            </a:lvl2pPr>
            <a:lvl3pPr algn="l">
              <a:defRPr lang="en-US" smtClean="0">
                <a:solidFill>
                  <a:schemeClr val="tx1"/>
                </a:solidFill>
              </a:defRPr>
            </a:lvl3pPr>
            <a:lvl4pPr algn="l">
              <a:defRPr lang="en-US" smtClean="0">
                <a:solidFill>
                  <a:schemeClr val="tx1"/>
                </a:solidFill>
              </a:defRPr>
            </a:lvl4pPr>
            <a:lvl5pPr algn="l">
              <a:defRPr lang="en-US">
                <a:solidFill>
                  <a:schemeClr val="tx1"/>
                </a:solidFill>
              </a:defRPr>
            </a:lvl5pPr>
          </a:lstStyle>
          <a:p>
            <a:pPr marL="171458" lvl="0" indent="-171458" algn="ctr" defTabSz="800100">
              <a:spcBef>
                <a:spcPct val="0"/>
              </a:spcBef>
              <a:spcAft>
                <a:spcPct val="35000"/>
              </a:spcAft>
            </a:pPr>
            <a:r>
              <a:rPr lang="en-US" dirty="0"/>
              <a:t>Edit Master text styles</a:t>
            </a:r>
          </a:p>
          <a:p>
            <a:pPr marL="128588" lvl="0" indent="-128588" algn="l" defTabSz="533400" rtl="0" eaLnBrk="1" latinLnBrk="0" hangingPunct="1">
              <a:lnSpc>
                <a:spcPct val="90000"/>
              </a:lnSpc>
              <a:spcBef>
                <a:spcPct val="0"/>
              </a:spcBef>
              <a:spcAft>
                <a:spcPct val="15000"/>
              </a:spcAft>
              <a:buChar char="•"/>
            </a:pPr>
            <a:r>
              <a:rPr lang="en-US" dirty="0"/>
              <a:t>Second level</a:t>
            </a:r>
          </a:p>
        </p:txBody>
      </p:sp>
      <p:sp>
        <p:nvSpPr>
          <p:cNvPr id="25" name="Text Placeholder 13">
            <a:extLst>
              <a:ext uri="{FF2B5EF4-FFF2-40B4-BE49-F238E27FC236}">
                <a16:creationId xmlns:a16="http://schemas.microsoft.com/office/drawing/2014/main" id="{D09460AC-7613-4F6E-A87C-3064207DE565}"/>
              </a:ext>
            </a:extLst>
          </p:cNvPr>
          <p:cNvSpPr>
            <a:spLocks noGrp="1"/>
          </p:cNvSpPr>
          <p:nvPr>
            <p:ph type="body" sz="quarter" idx="20"/>
          </p:nvPr>
        </p:nvSpPr>
        <p:spPr>
          <a:xfrm>
            <a:off x="1803797" y="4487292"/>
            <a:ext cx="2552700" cy="1279525"/>
          </a:xfrm>
          <a:prstGeom prst="roundRect">
            <a:avLst/>
          </a:prstGeom>
          <a:solidFill>
            <a:srgbClr val="00346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6255" tIns="110535" rIns="156255" bIns="110535" numCol="1" spcCol="1270" anchor="ctr" anchorCtr="0">
            <a:noAutofit/>
          </a:bodyPr>
          <a:lstStyle>
            <a:lvl1pPr>
              <a:defRPr lang="en-US" sz="1800" dirty="0">
                <a:solidFill>
                  <a:schemeClr val="lt1"/>
                </a:solidFill>
              </a:defRPr>
            </a:lvl1pPr>
          </a:lstStyle>
          <a:p>
            <a:pPr marL="0" lvl="0" indent="0" algn="ctr" defTabSz="800100">
              <a:spcBef>
                <a:spcPct val="0"/>
              </a:spcBef>
              <a:spcAft>
                <a:spcPct val="35000"/>
              </a:spcAft>
              <a:buNone/>
            </a:pPr>
            <a:r>
              <a:rPr lang="en-US" dirty="0"/>
              <a:t>Edit Master text</a:t>
            </a:r>
          </a:p>
        </p:txBody>
      </p:sp>
      <p:sp>
        <p:nvSpPr>
          <p:cNvPr id="26" name="Text Placeholder 20">
            <a:extLst>
              <a:ext uri="{FF2B5EF4-FFF2-40B4-BE49-F238E27FC236}">
                <a16:creationId xmlns:a16="http://schemas.microsoft.com/office/drawing/2014/main" id="{01142200-5FE8-45F4-8DA7-E36FCEF593F3}"/>
              </a:ext>
            </a:extLst>
          </p:cNvPr>
          <p:cNvSpPr>
            <a:spLocks noGrp="1"/>
          </p:cNvSpPr>
          <p:nvPr>
            <p:ph type="body" sz="quarter" idx="21"/>
          </p:nvPr>
        </p:nvSpPr>
        <p:spPr>
          <a:xfrm rot="5400000">
            <a:off x="5990658" y="2846656"/>
            <a:ext cx="1279524" cy="4547849"/>
          </a:xfrm>
          <a:prstGeom prst="round2SameRect">
            <a:avLst/>
          </a:prstGeom>
          <a:solidFill>
            <a:srgbClr val="C2E0F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vert270" wrap="square" lIns="156255" tIns="110535" rIns="156255" bIns="110535" numCol="1" spcCol="1270" rtlCol="0" anchor="t" anchorCtr="0">
            <a:noAutofit/>
          </a:bodyPr>
          <a:lstStyle>
            <a:lvl1pPr marL="0" indent="0" algn="l">
              <a:spcAft>
                <a:spcPts val="14"/>
              </a:spcAft>
              <a:buClrTx/>
              <a:buSzPct val="100000"/>
              <a:buNone/>
              <a:defRPr lang="en-US" sz="1200" smtClean="0">
                <a:solidFill>
                  <a:schemeClr val="tx1"/>
                </a:solidFill>
              </a:defRPr>
            </a:lvl1pPr>
            <a:lvl2pPr marL="0" indent="0" algn="l">
              <a:spcBef>
                <a:spcPts val="0"/>
              </a:spcBef>
              <a:spcAft>
                <a:spcPts val="14"/>
              </a:spcAft>
              <a:buClrTx/>
              <a:buSzPct val="120000"/>
              <a:buFont typeface="Symbol" panose="05050102010706020507" pitchFamily="18" charset="2"/>
              <a:buNone/>
              <a:defRPr lang="en-US" sz="1200" kern="1200" dirty="0">
                <a:solidFill>
                  <a:schemeClr val="dk1">
                    <a:hueOff val="0"/>
                    <a:satOff val="0"/>
                    <a:lumOff val="0"/>
                    <a:alphaOff val="0"/>
                  </a:schemeClr>
                </a:solidFill>
                <a:latin typeface="+mn-lt"/>
                <a:ea typeface="+mn-ea"/>
                <a:cs typeface="+mn-cs"/>
              </a:defRPr>
            </a:lvl2pPr>
            <a:lvl3pPr algn="l">
              <a:defRPr lang="en-US" smtClean="0">
                <a:solidFill>
                  <a:schemeClr val="tx1"/>
                </a:solidFill>
              </a:defRPr>
            </a:lvl3pPr>
            <a:lvl4pPr algn="l">
              <a:defRPr lang="en-US" smtClean="0">
                <a:solidFill>
                  <a:schemeClr val="tx1"/>
                </a:solidFill>
              </a:defRPr>
            </a:lvl4pPr>
            <a:lvl5pPr algn="l">
              <a:defRPr lang="en-US">
                <a:solidFill>
                  <a:schemeClr val="tx1"/>
                </a:solidFill>
              </a:defRPr>
            </a:lvl5pPr>
          </a:lstStyle>
          <a:p>
            <a:pPr marL="171458" lvl="0" indent="-171458" algn="ctr" defTabSz="800100">
              <a:spcBef>
                <a:spcPct val="0"/>
              </a:spcBef>
              <a:spcAft>
                <a:spcPct val="35000"/>
              </a:spcAft>
            </a:pPr>
            <a:r>
              <a:rPr lang="en-US" dirty="0"/>
              <a:t>Edit Master text styles</a:t>
            </a:r>
          </a:p>
          <a:p>
            <a:pPr marL="128588" lvl="0" indent="-128588" algn="l" defTabSz="533400" rtl="0" eaLnBrk="1" latinLnBrk="0" hangingPunct="1">
              <a:lnSpc>
                <a:spcPct val="90000"/>
              </a:lnSpc>
              <a:spcBef>
                <a:spcPct val="0"/>
              </a:spcBef>
              <a:spcAft>
                <a:spcPct val="15000"/>
              </a:spcAft>
              <a:buChar char="•"/>
            </a:pPr>
            <a:r>
              <a:rPr lang="en-US" dirty="0"/>
              <a:t>Second level</a:t>
            </a:r>
          </a:p>
        </p:txBody>
      </p:sp>
    </p:spTree>
    <p:extLst>
      <p:ext uri="{BB962C8B-B14F-4D97-AF65-F5344CB8AC3E}">
        <p14:creationId xmlns:p14="http://schemas.microsoft.com/office/powerpoint/2010/main" val="137837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ve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userDrawn="1">
            <p:ph type="body" sz="quarter" idx="12"/>
          </p:nvPr>
        </p:nvSpPr>
        <p:spPr>
          <a:xfrm>
            <a:off x="1176793" y="3354537"/>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5" name="Text Placeholder 5"/>
          <p:cNvSpPr>
            <a:spLocks noGrp="1"/>
          </p:cNvSpPr>
          <p:nvPr userDrawn="1">
            <p:ph type="body" sz="quarter" idx="13"/>
          </p:nvPr>
        </p:nvSpPr>
        <p:spPr>
          <a:xfrm>
            <a:off x="1176793" y="4210308"/>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6" name="Text Placeholder 6"/>
          <p:cNvSpPr>
            <a:spLocks noGrp="1"/>
          </p:cNvSpPr>
          <p:nvPr userDrawn="1">
            <p:ph type="body" sz="quarter" idx="14"/>
          </p:nvPr>
        </p:nvSpPr>
        <p:spPr>
          <a:xfrm>
            <a:off x="1176793" y="5066079"/>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a:solidFill>
                  <a:schemeClr val="tx2"/>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a:solidFill>
                  <a:schemeClr val="tx2"/>
                </a:solidFill>
              </a:rPr>
              <a:t>2.</a:t>
            </a:r>
          </a:p>
        </p:txBody>
      </p:sp>
      <p:sp>
        <p:nvSpPr>
          <p:cNvPr id="19" name="Rectangle 10"/>
          <p:cNvSpPr/>
          <p:nvPr userDrawn="1"/>
        </p:nvSpPr>
        <p:spPr>
          <a:xfrm>
            <a:off x="457200" y="3355630"/>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a:solidFill>
                  <a:schemeClr val="tx2"/>
                </a:solidFill>
              </a:rPr>
              <a:t>3.</a:t>
            </a:r>
          </a:p>
        </p:txBody>
      </p:sp>
      <p:sp>
        <p:nvSpPr>
          <p:cNvPr id="20" name="Rectangle 11"/>
          <p:cNvSpPr/>
          <p:nvPr userDrawn="1"/>
        </p:nvSpPr>
        <p:spPr>
          <a:xfrm>
            <a:off x="457200" y="4211594"/>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a:solidFill>
                  <a:schemeClr val="tx2"/>
                </a:solidFill>
              </a:rPr>
              <a:t>4.</a:t>
            </a:r>
          </a:p>
        </p:txBody>
      </p:sp>
      <p:sp>
        <p:nvSpPr>
          <p:cNvPr id="21" name="Rectangle 12"/>
          <p:cNvSpPr/>
          <p:nvPr userDrawn="1"/>
        </p:nvSpPr>
        <p:spPr>
          <a:xfrm>
            <a:off x="457200" y="506755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a:solidFill>
                  <a:schemeClr val="tx2"/>
                </a:solidFill>
              </a:rPr>
              <a:t>5.</a:t>
            </a:r>
          </a:p>
        </p:txBody>
      </p:sp>
    </p:spTree>
    <p:extLst>
      <p:ext uri="{BB962C8B-B14F-4D97-AF65-F5344CB8AC3E}">
        <p14:creationId xmlns:p14="http://schemas.microsoft.com/office/powerpoint/2010/main" val="18810960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lide 3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C0C4D-858E-FF49-9372-03F11756EB41}"/>
              </a:ext>
            </a:extLst>
          </p:cNvPr>
          <p:cNvSpPr>
            <a:spLocks noGrp="1"/>
          </p:cNvSpPr>
          <p:nvPr>
            <p:ph type="title"/>
          </p:nvPr>
        </p:nvSpPr>
        <p:spPr>
          <a:xfrm>
            <a:off x="347642" y="365126"/>
            <a:ext cx="8167709" cy="1325563"/>
          </a:xfrm>
        </p:spPr>
        <p:txBody>
          <a:bodyPr/>
          <a:lstStyle/>
          <a:p>
            <a:r>
              <a:rPr lang="en-US" dirty="0"/>
              <a:t>Click to edit Master title style</a:t>
            </a:r>
          </a:p>
        </p:txBody>
      </p:sp>
      <p:sp>
        <p:nvSpPr>
          <p:cNvPr id="10" name="Content Placeholder 9">
            <a:extLst>
              <a:ext uri="{FF2B5EF4-FFF2-40B4-BE49-F238E27FC236}">
                <a16:creationId xmlns:a16="http://schemas.microsoft.com/office/drawing/2014/main" id="{D508C90C-7529-4695-8F9B-132E98908AA3}"/>
              </a:ext>
            </a:extLst>
          </p:cNvPr>
          <p:cNvSpPr>
            <a:spLocks noGrp="1"/>
          </p:cNvSpPr>
          <p:nvPr>
            <p:ph sz="quarter" idx="12"/>
          </p:nvPr>
        </p:nvSpPr>
        <p:spPr>
          <a:xfrm>
            <a:off x="300037" y="1624013"/>
            <a:ext cx="8558213" cy="639762"/>
          </a:xfrm>
        </p:spPr>
        <p:txBody>
          <a:bodyPr/>
          <a:lstStyle>
            <a:lvl1pPr marL="0" indent="0" algn="ctr">
              <a:buNone/>
              <a:defRPr/>
            </a:lvl1pPr>
            <a:lvl2pPr marL="342918" indent="0" algn="ctr">
              <a:buNone/>
              <a:defRPr/>
            </a:lvl2pPr>
            <a:lvl3pPr marL="685836" indent="0" algn="ctr">
              <a:buNone/>
              <a:defRPr/>
            </a:lvl3pPr>
            <a:lvl4pPr marL="1028753" indent="0" algn="ctr">
              <a:buNone/>
              <a:defRPr/>
            </a:lvl4pPr>
            <a:lvl5pPr marL="1371671" indent="0" algn="ctr">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a:extLst>
              <a:ext uri="{FF2B5EF4-FFF2-40B4-BE49-F238E27FC236}">
                <a16:creationId xmlns:a16="http://schemas.microsoft.com/office/drawing/2014/main" id="{236CCC53-DA5D-4BF0-AEF0-ECEBF0833559}"/>
              </a:ext>
            </a:extLst>
          </p:cNvPr>
          <p:cNvSpPr>
            <a:spLocks noGrp="1"/>
          </p:cNvSpPr>
          <p:nvPr>
            <p:ph sz="quarter" idx="10"/>
          </p:nvPr>
        </p:nvSpPr>
        <p:spPr>
          <a:xfrm>
            <a:off x="690542" y="2264525"/>
            <a:ext cx="2382170" cy="35463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85513C8F-60E0-CA49-8331-B13DA740356E}"/>
              </a:ext>
            </a:extLst>
          </p:cNvPr>
          <p:cNvSpPr>
            <a:spLocks noGrp="1"/>
          </p:cNvSpPr>
          <p:nvPr>
            <p:ph idx="1"/>
          </p:nvPr>
        </p:nvSpPr>
        <p:spPr>
          <a:xfrm>
            <a:off x="3248815" y="2264525"/>
            <a:ext cx="2716667" cy="35463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667A9DF5-3BED-4784-BCEB-542961C7ED7A}"/>
              </a:ext>
            </a:extLst>
          </p:cNvPr>
          <p:cNvSpPr>
            <a:spLocks noGrp="1"/>
          </p:cNvSpPr>
          <p:nvPr>
            <p:ph idx="11"/>
          </p:nvPr>
        </p:nvSpPr>
        <p:spPr>
          <a:xfrm>
            <a:off x="6141584" y="2264525"/>
            <a:ext cx="2716667" cy="35463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BBD4155B-898B-453A-B089-A6CD4D9B99A5}"/>
              </a:ext>
              <a:ext uri="{C183D7F6-B498-43B3-948B-1728B52AA6E4}">
                <adec:decorative xmlns:adec="http://schemas.microsoft.com/office/drawing/2017/decorative" xmlns="" val="1"/>
              </a:ext>
            </a:extLst>
          </p:cNvPr>
          <p:cNvCxnSpPr>
            <a:cxnSpLocks/>
          </p:cNvCxnSpPr>
          <p:nvPr userDrawn="1"/>
        </p:nvCxnSpPr>
        <p:spPr>
          <a:xfrm>
            <a:off x="3263081" y="1936462"/>
            <a:ext cx="0" cy="3938022"/>
          </a:xfrm>
          <a:prstGeom prst="line">
            <a:avLst/>
          </a:prstGeom>
          <a:ln w="19050">
            <a:solidFill>
              <a:srgbClr val="13528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18DD607-9AB4-4E85-888F-432282F07EE1}"/>
              </a:ext>
              <a:ext uri="{C183D7F6-B498-43B3-948B-1728B52AA6E4}">
                <adec:decorative xmlns:adec="http://schemas.microsoft.com/office/drawing/2017/decorative" xmlns="" val="1"/>
              </a:ext>
            </a:extLst>
          </p:cNvPr>
          <p:cNvCxnSpPr>
            <a:cxnSpLocks/>
          </p:cNvCxnSpPr>
          <p:nvPr userDrawn="1"/>
        </p:nvCxnSpPr>
        <p:spPr>
          <a:xfrm>
            <a:off x="6065272" y="1941382"/>
            <a:ext cx="0" cy="3933102"/>
          </a:xfrm>
          <a:prstGeom prst="line">
            <a:avLst/>
          </a:prstGeom>
          <a:ln w="19050">
            <a:solidFill>
              <a:srgbClr val="1352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3706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lide 23 with arrow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5F20C-4ADD-2B4D-949F-84A49E141724}"/>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9DCFAB86-0522-6748-95FB-734B8C6B1E42}"/>
              </a:ext>
            </a:extLst>
          </p:cNvPr>
          <p:cNvSpPr>
            <a:spLocks noGrp="1"/>
          </p:cNvSpPr>
          <p:nvPr>
            <p:ph sz="half" idx="1"/>
          </p:nvPr>
        </p:nvSpPr>
        <p:spPr>
          <a:xfrm>
            <a:off x="347642" y="1825625"/>
            <a:ext cx="3954196"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5D2A9E9-CEF4-2B49-8C8C-94DAAE98B9F1}"/>
              </a:ext>
            </a:extLst>
          </p:cNvPr>
          <p:cNvSpPr>
            <a:spLocks noGrp="1"/>
          </p:cNvSpPr>
          <p:nvPr>
            <p:ph sz="half" idx="2"/>
          </p:nvPr>
        </p:nvSpPr>
        <p:spPr>
          <a:xfrm>
            <a:off x="4435435" y="1825625"/>
            <a:ext cx="4079916"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F518E54E-3420-4A59-A3C9-ECA9A0E8F5C4}"/>
              </a:ext>
              <a:ext uri="{C183D7F6-B498-43B3-948B-1728B52AA6E4}">
                <adec:decorative xmlns:adec="http://schemas.microsoft.com/office/drawing/2017/decorative" xmlns="" val="1"/>
              </a:ext>
            </a:extLst>
          </p:cNvPr>
          <p:cNvGrpSpPr/>
          <p:nvPr userDrawn="1"/>
        </p:nvGrpSpPr>
        <p:grpSpPr>
          <a:xfrm>
            <a:off x="4061749" y="2312895"/>
            <a:ext cx="507820" cy="2115729"/>
            <a:chOff x="5415665" y="2312894"/>
            <a:chExt cx="677093" cy="2115729"/>
          </a:xfrm>
        </p:grpSpPr>
        <p:cxnSp>
          <p:nvCxnSpPr>
            <p:cNvPr id="14" name="Straight Arrow Connector 13">
              <a:extLst>
                <a:ext uri="{FF2B5EF4-FFF2-40B4-BE49-F238E27FC236}">
                  <a16:creationId xmlns:a16="http://schemas.microsoft.com/office/drawing/2014/main" id="{A50DF7BD-59D5-485A-9996-F9141367D513}"/>
                </a:ext>
                <a:ext uri="{C183D7F6-B498-43B3-948B-1728B52AA6E4}">
                  <adec:decorative xmlns:adec="http://schemas.microsoft.com/office/drawing/2017/decorative" xmlns="" val="1"/>
                </a:ext>
              </a:extLst>
            </p:cNvPr>
            <p:cNvCxnSpPr>
              <a:cxnSpLocks/>
            </p:cNvCxnSpPr>
            <p:nvPr/>
          </p:nvCxnSpPr>
          <p:spPr>
            <a:xfrm>
              <a:off x="5544118" y="2312894"/>
              <a:ext cx="548640" cy="0"/>
            </a:xfrm>
            <a:prstGeom prst="straightConnector1">
              <a:avLst/>
            </a:prstGeom>
            <a:ln w="73025">
              <a:solidFill>
                <a:srgbClr val="13528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64F7752-B925-4753-A369-97D6BD3DA334}"/>
                </a:ext>
                <a:ext uri="{C183D7F6-B498-43B3-948B-1728B52AA6E4}">
                  <adec:decorative xmlns:adec="http://schemas.microsoft.com/office/drawing/2017/decorative" xmlns="" val="1"/>
                </a:ext>
              </a:extLst>
            </p:cNvPr>
            <p:cNvCxnSpPr>
              <a:cxnSpLocks/>
            </p:cNvCxnSpPr>
            <p:nvPr/>
          </p:nvCxnSpPr>
          <p:spPr>
            <a:xfrm flipV="1">
              <a:off x="5544118" y="3576656"/>
              <a:ext cx="548640" cy="0"/>
            </a:xfrm>
            <a:prstGeom prst="straightConnector1">
              <a:avLst/>
            </a:prstGeom>
            <a:ln w="73025">
              <a:solidFill>
                <a:srgbClr val="13528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A6B7B3B-D9F3-499E-B91D-A9829059C97F}"/>
                </a:ext>
                <a:ext uri="{C183D7F6-B498-43B3-948B-1728B52AA6E4}">
                  <adec:decorative xmlns:adec="http://schemas.microsoft.com/office/drawing/2017/decorative" xmlns="" val="1"/>
                </a:ext>
              </a:extLst>
            </p:cNvPr>
            <p:cNvCxnSpPr>
              <a:cxnSpLocks/>
            </p:cNvCxnSpPr>
            <p:nvPr/>
          </p:nvCxnSpPr>
          <p:spPr>
            <a:xfrm>
              <a:off x="5544118" y="4428623"/>
              <a:ext cx="548640" cy="0"/>
            </a:xfrm>
            <a:prstGeom prst="straightConnector1">
              <a:avLst/>
            </a:prstGeom>
            <a:ln w="73025">
              <a:solidFill>
                <a:srgbClr val="13528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C14294A-9013-44C8-B57B-163FC71C09EA}"/>
                </a:ext>
                <a:ext uri="{C183D7F6-B498-43B3-948B-1728B52AA6E4}">
                  <adec:decorative xmlns:adec="http://schemas.microsoft.com/office/drawing/2017/decorative" xmlns="" val="1"/>
                </a:ext>
              </a:extLst>
            </p:cNvPr>
            <p:cNvCxnSpPr>
              <a:cxnSpLocks/>
            </p:cNvCxnSpPr>
            <p:nvPr/>
          </p:nvCxnSpPr>
          <p:spPr>
            <a:xfrm>
              <a:off x="5544118" y="3039035"/>
              <a:ext cx="548640" cy="0"/>
            </a:xfrm>
            <a:prstGeom prst="straightConnector1">
              <a:avLst/>
            </a:prstGeom>
            <a:ln w="73025">
              <a:solidFill>
                <a:srgbClr val="135280"/>
              </a:solidFill>
              <a:tailEnd type="triangle"/>
            </a:ln>
          </p:spPr>
          <p:style>
            <a:lnRef idx="1">
              <a:schemeClr val="accent1"/>
            </a:lnRef>
            <a:fillRef idx="0">
              <a:schemeClr val="accent1"/>
            </a:fillRef>
            <a:effectRef idx="0">
              <a:schemeClr val="accent1"/>
            </a:effectRef>
            <a:fontRef idx="minor">
              <a:schemeClr val="tx1"/>
            </a:fontRef>
          </p:style>
        </p:cxnSp>
        <p:sp>
          <p:nvSpPr>
            <p:cNvPr id="18" name="Right Brace 17">
              <a:extLst>
                <a:ext uri="{FF2B5EF4-FFF2-40B4-BE49-F238E27FC236}">
                  <a16:creationId xmlns:a16="http://schemas.microsoft.com/office/drawing/2014/main" id="{D0567936-2D5F-4903-B72B-726F1CEE66F9}"/>
                </a:ext>
                <a:ext uri="{C183D7F6-B498-43B3-948B-1728B52AA6E4}">
                  <adec:decorative xmlns:adec="http://schemas.microsoft.com/office/drawing/2017/decorative" xmlns="" val="1"/>
                </a:ext>
              </a:extLst>
            </p:cNvPr>
            <p:cNvSpPr/>
            <p:nvPr/>
          </p:nvSpPr>
          <p:spPr>
            <a:xfrm>
              <a:off x="5415665" y="2649071"/>
              <a:ext cx="45719" cy="779929"/>
            </a:xfrm>
            <a:prstGeom prst="rightBrace">
              <a:avLst/>
            </a:prstGeom>
            <a:ln>
              <a:solidFill>
                <a:srgbClr val="1352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28"/>
            </a:p>
          </p:txBody>
        </p:sp>
      </p:grpSp>
    </p:spTree>
    <p:extLst>
      <p:ext uri="{BB962C8B-B14F-4D97-AF65-F5344CB8AC3E}">
        <p14:creationId xmlns:p14="http://schemas.microsoft.com/office/powerpoint/2010/main" val="1484113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5F20C-4ADD-2B4D-949F-84A49E141724}"/>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9DCFAB86-0522-6748-95FB-734B8C6B1E42}"/>
              </a:ext>
            </a:extLst>
          </p:cNvPr>
          <p:cNvSpPr>
            <a:spLocks noGrp="1"/>
          </p:cNvSpPr>
          <p:nvPr>
            <p:ph sz="half" idx="1"/>
          </p:nvPr>
        </p:nvSpPr>
        <p:spPr>
          <a:xfrm>
            <a:off x="347642" y="1825625"/>
            <a:ext cx="3954196"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5D2A9E9-CEF4-2B49-8C8C-94DAAE98B9F1}"/>
              </a:ext>
            </a:extLst>
          </p:cNvPr>
          <p:cNvSpPr>
            <a:spLocks noGrp="1"/>
          </p:cNvSpPr>
          <p:nvPr>
            <p:ph sz="half" idx="2"/>
          </p:nvPr>
        </p:nvSpPr>
        <p:spPr>
          <a:xfrm>
            <a:off x="4435435" y="1825625"/>
            <a:ext cx="4079916"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17594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with lead-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5F20C-4ADD-2B4D-949F-84A49E141724}"/>
              </a:ext>
            </a:extLst>
          </p:cNvPr>
          <p:cNvSpPr>
            <a:spLocks noGrp="1"/>
          </p:cNvSpPr>
          <p:nvPr>
            <p:ph type="title"/>
          </p:nvPr>
        </p:nvSpPr>
        <p:spPr/>
        <p:txBody>
          <a:bodyPr/>
          <a:lstStyle>
            <a:lvl1pPr>
              <a:defRPr>
                <a:latin typeface="+mn-lt"/>
              </a:defRPr>
            </a:lvl1pPr>
          </a:lstStyle>
          <a:p>
            <a:r>
              <a:rPr lang="en-US" dirty="0"/>
              <a:t>Click to edit Master title style</a:t>
            </a:r>
          </a:p>
        </p:txBody>
      </p:sp>
      <p:sp>
        <p:nvSpPr>
          <p:cNvPr id="8" name="Content Placeholder 7">
            <a:extLst>
              <a:ext uri="{FF2B5EF4-FFF2-40B4-BE49-F238E27FC236}">
                <a16:creationId xmlns:a16="http://schemas.microsoft.com/office/drawing/2014/main" id="{1D3321E1-AD2C-47C7-9FB5-3E89874CFCAA}"/>
              </a:ext>
            </a:extLst>
          </p:cNvPr>
          <p:cNvSpPr>
            <a:spLocks noGrp="1"/>
          </p:cNvSpPr>
          <p:nvPr>
            <p:ph sz="quarter" idx="10"/>
          </p:nvPr>
        </p:nvSpPr>
        <p:spPr>
          <a:xfrm>
            <a:off x="347662" y="1690689"/>
            <a:ext cx="8167688" cy="9810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7">
            <a:extLst>
              <a:ext uri="{FF2B5EF4-FFF2-40B4-BE49-F238E27FC236}">
                <a16:creationId xmlns:a16="http://schemas.microsoft.com/office/drawing/2014/main" id="{6B4CE517-6A57-45D3-9865-8861EF801AB2}"/>
              </a:ext>
            </a:extLst>
          </p:cNvPr>
          <p:cNvSpPr>
            <a:spLocks noGrp="1"/>
          </p:cNvSpPr>
          <p:nvPr>
            <p:ph sz="quarter" idx="11"/>
          </p:nvPr>
        </p:nvSpPr>
        <p:spPr>
          <a:xfrm>
            <a:off x="347662" y="2462213"/>
            <a:ext cx="8167688" cy="9810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2">
            <a:extLst>
              <a:ext uri="{FF2B5EF4-FFF2-40B4-BE49-F238E27FC236}">
                <a16:creationId xmlns:a16="http://schemas.microsoft.com/office/drawing/2014/main" id="{9DCFAB86-0522-6748-95FB-734B8C6B1E42}"/>
              </a:ext>
            </a:extLst>
          </p:cNvPr>
          <p:cNvSpPr>
            <a:spLocks noGrp="1"/>
          </p:cNvSpPr>
          <p:nvPr>
            <p:ph sz="half" idx="1"/>
          </p:nvPr>
        </p:nvSpPr>
        <p:spPr>
          <a:xfrm>
            <a:off x="347642" y="3429000"/>
            <a:ext cx="3954196" cy="27479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5D2A9E9-CEF4-2B49-8C8C-94DAAE98B9F1}"/>
              </a:ext>
            </a:extLst>
          </p:cNvPr>
          <p:cNvSpPr>
            <a:spLocks noGrp="1"/>
          </p:cNvSpPr>
          <p:nvPr>
            <p:ph sz="half" idx="2"/>
          </p:nvPr>
        </p:nvSpPr>
        <p:spPr>
          <a:xfrm>
            <a:off x="4435435" y="3429000"/>
            <a:ext cx="4079916" cy="27479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44111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AFA5B8-6538-9B47-891A-BC6275A20678}"/>
              </a:ext>
            </a:extLst>
          </p:cNvPr>
          <p:cNvSpPr/>
          <p:nvPr userDrawn="1"/>
        </p:nvSpPr>
        <p:spPr>
          <a:xfrm>
            <a:off x="1" y="4622801"/>
            <a:ext cx="9144000" cy="809171"/>
          </a:xfrm>
          <a:prstGeom prst="rect">
            <a:avLst/>
          </a:prstGeom>
          <a:solidFill>
            <a:srgbClr val="1352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999B2F13-CC2A-F54F-B991-02F31DCA0305}"/>
              </a:ext>
            </a:extLst>
          </p:cNvPr>
          <p:cNvSpPr/>
          <p:nvPr userDrawn="1"/>
        </p:nvSpPr>
        <p:spPr>
          <a:xfrm>
            <a:off x="1" y="1"/>
            <a:ext cx="9144000" cy="4622798"/>
          </a:xfrm>
          <a:prstGeom prst="rect">
            <a:avLst/>
          </a:prstGeom>
          <a:solidFill>
            <a:srgbClr val="0D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Contact Information">
            <a:extLst>
              <a:ext uri="{FF2B5EF4-FFF2-40B4-BE49-F238E27FC236}">
                <a16:creationId xmlns:a16="http://schemas.microsoft.com/office/drawing/2014/main" id="{19E711C3-A949-43D4-A1F4-84079E34DA4E}"/>
              </a:ext>
            </a:extLst>
          </p:cNvPr>
          <p:cNvSpPr>
            <a:spLocks noGrp="1"/>
          </p:cNvSpPr>
          <p:nvPr>
            <p:ph type="body" sz="quarter" idx="11" hasCustomPrompt="1"/>
          </p:nvPr>
        </p:nvSpPr>
        <p:spPr>
          <a:xfrm>
            <a:off x="339328" y="2543664"/>
            <a:ext cx="6417392" cy="1231786"/>
          </a:xfrm>
        </p:spPr>
        <p:txBody>
          <a:bodyPr>
            <a:noAutofit/>
          </a:bodyPr>
          <a:lstStyle>
            <a:lvl1pPr marL="0" indent="0" algn="l">
              <a:lnSpc>
                <a:spcPct val="140000"/>
              </a:lnSpc>
              <a:spcBef>
                <a:spcPts val="0"/>
              </a:spcBef>
              <a:buNone/>
              <a:defRPr sz="1350" cap="all" baseline="0">
                <a:solidFill>
                  <a:schemeClr val="bg1"/>
                </a:solidFill>
              </a:defRPr>
            </a:lvl1pPr>
          </a:lstStyle>
          <a:p>
            <a:r>
              <a:rPr lang="en-US" dirty="0"/>
              <a:t>Presenter’s Job Title</a:t>
            </a:r>
          </a:p>
          <a:p>
            <a:r>
              <a:rPr lang="en-US" dirty="0"/>
              <a:t>202.403.####</a:t>
            </a:r>
          </a:p>
          <a:p>
            <a:r>
              <a:rPr lang="en-US" dirty="0"/>
              <a:t>email.address@air.org</a:t>
            </a:r>
          </a:p>
        </p:txBody>
      </p:sp>
      <p:sp>
        <p:nvSpPr>
          <p:cNvPr id="20" name="Title 1">
            <a:extLst>
              <a:ext uri="{FF2B5EF4-FFF2-40B4-BE49-F238E27FC236}">
                <a16:creationId xmlns:a16="http://schemas.microsoft.com/office/drawing/2014/main" id="{4BC8A699-8389-4C55-8231-FA6BDEE1C703}"/>
              </a:ext>
            </a:extLst>
          </p:cNvPr>
          <p:cNvSpPr>
            <a:spLocks noGrp="1"/>
          </p:cNvSpPr>
          <p:nvPr>
            <p:ph type="title" hasCustomPrompt="1"/>
          </p:nvPr>
        </p:nvSpPr>
        <p:spPr>
          <a:xfrm>
            <a:off x="342900" y="1965960"/>
            <a:ext cx="6419088" cy="521208"/>
          </a:xfrm>
        </p:spPr>
        <p:txBody>
          <a:bodyPr>
            <a:normAutofit/>
          </a:bodyPr>
          <a:lstStyle>
            <a:lvl1pPr algn="l">
              <a:defRPr lang="en-US" sz="1800" b="0" i="0" kern="1200" cap="all" spc="225" baseline="0" dirty="0">
                <a:solidFill>
                  <a:schemeClr val="bg1"/>
                </a:solidFill>
                <a:latin typeface="+mn-lt"/>
                <a:ea typeface="Calibri"/>
                <a:cs typeface="Calibri"/>
              </a:defRPr>
            </a:lvl1pPr>
          </a:lstStyle>
          <a:p>
            <a:r>
              <a:rPr lang="en-US" dirty="0"/>
              <a:t>Presenter’s Name</a:t>
            </a:r>
          </a:p>
        </p:txBody>
      </p:sp>
      <p:grpSp>
        <p:nvGrpSpPr>
          <p:cNvPr id="13" name="Group 12"/>
          <p:cNvGrpSpPr/>
          <p:nvPr userDrawn="1"/>
        </p:nvGrpSpPr>
        <p:grpSpPr>
          <a:xfrm>
            <a:off x="1" y="5431972"/>
            <a:ext cx="9144000" cy="1496286"/>
            <a:chOff x="1" y="5431972"/>
            <a:chExt cx="12192000" cy="1496286"/>
          </a:xfrm>
        </p:grpSpPr>
        <p:sp>
          <p:nvSpPr>
            <p:cNvPr id="14" name="Rectangle 13">
              <a:extLst>
                <a:ext uri="{FF2B5EF4-FFF2-40B4-BE49-F238E27FC236}">
                  <a16:creationId xmlns:a16="http://schemas.microsoft.com/office/drawing/2014/main" id="{187CCD7B-8AD4-A74D-804A-DC64D95406B6}"/>
                </a:ext>
              </a:extLst>
            </p:cNvPr>
            <p:cNvSpPr/>
            <p:nvPr userDrawn="1"/>
          </p:nvSpPr>
          <p:spPr>
            <a:xfrm>
              <a:off x="1" y="5431972"/>
              <a:ext cx="12192000" cy="1496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2" name="Picture 21">
              <a:extLst>
                <a:ext uri="{FF2B5EF4-FFF2-40B4-BE49-F238E27FC236}">
                  <a16:creationId xmlns:a16="http://schemas.microsoft.com/office/drawing/2014/main" id="{C4A62EA8-0300-3641-977B-26B389305E1A}"/>
                </a:ext>
              </a:extLst>
            </p:cNvPr>
            <p:cNvPicPr>
              <a:picLocks noChangeAspect="1"/>
            </p:cNvPicPr>
            <p:nvPr userDrawn="1"/>
          </p:nvPicPr>
          <p:blipFill>
            <a:blip r:embed="rId2"/>
            <a:stretch>
              <a:fillRect/>
            </a:stretch>
          </p:blipFill>
          <p:spPr>
            <a:xfrm>
              <a:off x="522514" y="5900714"/>
              <a:ext cx="2552700" cy="558800"/>
            </a:xfrm>
            <a:prstGeom prst="rect">
              <a:avLst/>
            </a:prstGeom>
          </p:spPr>
        </p:pic>
        <p:cxnSp>
          <p:nvCxnSpPr>
            <p:cNvPr id="23" name="Straight Connector 22">
              <a:extLst>
                <a:ext uri="{FF2B5EF4-FFF2-40B4-BE49-F238E27FC236}">
                  <a16:creationId xmlns:a16="http://schemas.microsoft.com/office/drawing/2014/main" id="{475A06FC-50FD-534F-AE0D-CF5269C630F2}"/>
                </a:ext>
              </a:extLst>
            </p:cNvPr>
            <p:cNvCxnSpPr/>
            <p:nvPr userDrawn="1"/>
          </p:nvCxnSpPr>
          <p:spPr>
            <a:xfrm>
              <a:off x="3259393" y="5900714"/>
              <a:ext cx="0" cy="5588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19FA467-DC8F-6D42-B10A-9D3490E4D890}"/>
                </a:ext>
              </a:extLst>
            </p:cNvPr>
            <p:cNvSpPr txBox="1"/>
            <p:nvPr userDrawn="1"/>
          </p:nvSpPr>
          <p:spPr>
            <a:xfrm>
              <a:off x="3340337" y="5826171"/>
              <a:ext cx="3665148" cy="784830"/>
            </a:xfrm>
            <a:prstGeom prst="rect">
              <a:avLst/>
            </a:prstGeom>
            <a:noFill/>
          </p:spPr>
          <p:txBody>
            <a:bodyPr wrap="square" rtlCol="0">
              <a:spAutoFit/>
            </a:bodyPr>
            <a:lstStyle/>
            <a:p>
              <a:r>
                <a:rPr lang="en-US" sz="1500"/>
                <a:t>Retaining Employment and Talent After Injury/Illness Network</a:t>
              </a:r>
            </a:p>
          </p:txBody>
        </p:sp>
        <p:pic>
          <p:nvPicPr>
            <p:cNvPr id="25" name="Picture 24" descr="American Institutes for Research Logo">
              <a:extLst>
                <a:ext uri="{FF2B5EF4-FFF2-40B4-BE49-F238E27FC236}">
                  <a16:creationId xmlns:a16="http://schemas.microsoft.com/office/drawing/2014/main" id="{5AFE7712-F838-4CED-9518-8503E320CE10}"/>
                </a:ext>
              </a:extLst>
            </p:cNvPr>
            <p:cNvPicPr>
              <a:picLocks noChangeAspect="1"/>
            </p:cNvPicPr>
            <p:nvPr userDrawn="1"/>
          </p:nvPicPr>
          <p:blipFill>
            <a:blip r:embed="rId3"/>
            <a:stretch>
              <a:fillRect/>
            </a:stretch>
          </p:blipFill>
          <p:spPr>
            <a:xfrm>
              <a:off x="8586166" y="5931999"/>
              <a:ext cx="2127504" cy="621792"/>
            </a:xfrm>
            <a:prstGeom prst="rect">
              <a:avLst/>
            </a:prstGeom>
          </p:spPr>
        </p:pic>
        <p:pic>
          <p:nvPicPr>
            <p:cNvPr id="26" name="Picture 2" descr="Image result for ODEP logo">
              <a:extLst>
                <a:ext uri="{FF2B5EF4-FFF2-40B4-BE49-F238E27FC236}">
                  <a16:creationId xmlns:a16="http://schemas.microsoft.com/office/drawing/2014/main" id="{C13C8169-53BA-4B57-8E01-C757B0A6184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074571" y="5789583"/>
              <a:ext cx="594915" cy="7642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429432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Divider slide in blue">
    <p:bg>
      <p:bgPr>
        <a:solidFill>
          <a:schemeClr val="tx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1426782"/>
            <a:ext cx="8229600" cy="1143000"/>
          </a:xfrm>
          <a:ln>
            <a:noFill/>
          </a:ln>
        </p:spPr>
        <p:txBody>
          <a:bodyPr>
            <a:noAutofit/>
          </a:bodyPr>
          <a:lstStyle>
            <a:lvl1pPr>
              <a:defRPr sz="5455">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457200" y="2919414"/>
            <a:ext cx="8229600" cy="946150"/>
          </a:xfrm>
        </p:spPr>
        <p:txBody>
          <a:bodyPr>
            <a:normAutofit/>
          </a:bodyPr>
          <a:lstStyle>
            <a:lvl1pPr>
              <a:defRPr sz="327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14376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userDrawn="1">
            <p:ph type="body" sz="quarter" idx="12"/>
          </p:nvPr>
        </p:nvSpPr>
        <p:spPr>
          <a:xfrm>
            <a:off x="1176793" y="3354537"/>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5" name="Text Placeholder 5"/>
          <p:cNvSpPr>
            <a:spLocks noGrp="1"/>
          </p:cNvSpPr>
          <p:nvPr userDrawn="1">
            <p:ph type="body" sz="quarter" idx="13"/>
          </p:nvPr>
        </p:nvSpPr>
        <p:spPr>
          <a:xfrm>
            <a:off x="1176793" y="4210308"/>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a:solidFill>
                  <a:schemeClr val="tx2"/>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a:solidFill>
                  <a:schemeClr val="tx2"/>
                </a:solidFill>
              </a:rPr>
              <a:t>2.</a:t>
            </a:r>
          </a:p>
        </p:txBody>
      </p:sp>
      <p:sp>
        <p:nvSpPr>
          <p:cNvPr id="19" name="Rectangle 10"/>
          <p:cNvSpPr/>
          <p:nvPr userDrawn="1"/>
        </p:nvSpPr>
        <p:spPr>
          <a:xfrm>
            <a:off x="457200" y="3355630"/>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a:solidFill>
                  <a:schemeClr val="tx2"/>
                </a:solidFill>
              </a:rPr>
              <a:t>3.</a:t>
            </a:r>
          </a:p>
        </p:txBody>
      </p:sp>
      <p:sp>
        <p:nvSpPr>
          <p:cNvPr id="20" name="Rectangle 11"/>
          <p:cNvSpPr/>
          <p:nvPr userDrawn="1"/>
        </p:nvSpPr>
        <p:spPr>
          <a:xfrm>
            <a:off x="457200" y="4211594"/>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a:solidFill>
                  <a:schemeClr val="tx2"/>
                </a:solidFill>
              </a:rPr>
              <a:t>4.</a:t>
            </a:r>
          </a:p>
        </p:txBody>
      </p:sp>
    </p:spTree>
    <p:extLst>
      <p:ext uri="{BB962C8B-B14F-4D97-AF65-F5344CB8AC3E}">
        <p14:creationId xmlns:p14="http://schemas.microsoft.com/office/powerpoint/2010/main" val="242504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4" name="Text Placeholder 4"/>
          <p:cNvSpPr>
            <a:spLocks noGrp="1"/>
          </p:cNvSpPr>
          <p:nvPr userDrawn="1">
            <p:ph type="body" sz="quarter" idx="12"/>
          </p:nvPr>
        </p:nvSpPr>
        <p:spPr>
          <a:xfrm>
            <a:off x="1176793" y="3354537"/>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a:solidFill>
                  <a:schemeClr val="tx2"/>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a:solidFill>
                  <a:schemeClr val="tx2"/>
                </a:solidFill>
              </a:rPr>
              <a:t>2.</a:t>
            </a:r>
          </a:p>
        </p:txBody>
      </p:sp>
      <p:sp>
        <p:nvSpPr>
          <p:cNvPr id="19" name="Rectangle 10"/>
          <p:cNvSpPr/>
          <p:nvPr userDrawn="1"/>
        </p:nvSpPr>
        <p:spPr>
          <a:xfrm>
            <a:off x="457200" y="3355630"/>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a:solidFill>
                  <a:schemeClr val="tx2"/>
                </a:solidFill>
              </a:rPr>
              <a:t>3.</a:t>
            </a:r>
          </a:p>
        </p:txBody>
      </p:sp>
    </p:spTree>
    <p:extLst>
      <p:ext uri="{BB962C8B-B14F-4D97-AF65-F5344CB8AC3E}">
        <p14:creationId xmlns:p14="http://schemas.microsoft.com/office/powerpoint/2010/main" val="2174695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item agenda">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Click to edit Master title style</a:t>
            </a:r>
            <a:endParaRPr lang="en-US" dirty="0"/>
          </a:p>
        </p:txBody>
      </p:sp>
      <p:sp>
        <p:nvSpPr>
          <p:cNvPr id="24" name="Text Placeholder 2"/>
          <p:cNvSpPr>
            <a:spLocks noGrp="1"/>
          </p:cNvSpPr>
          <p:nvPr userDrawn="1">
            <p:ph type="body" sz="quarter" idx="10"/>
          </p:nvPr>
        </p:nvSpPr>
        <p:spPr>
          <a:xfrm>
            <a:off x="1176793" y="1642995"/>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33" name="Text Placeholder 3"/>
          <p:cNvSpPr>
            <a:spLocks noGrp="1"/>
          </p:cNvSpPr>
          <p:nvPr userDrawn="1">
            <p:ph type="body" sz="quarter" idx="11"/>
          </p:nvPr>
        </p:nvSpPr>
        <p:spPr>
          <a:xfrm>
            <a:off x="1176793" y="2498766"/>
            <a:ext cx="7510008" cy="655638"/>
          </a:xfrm>
        </p:spPr>
        <p:txBody>
          <a:bodyPr anchor="ctr" anchorCtr="0">
            <a:noAutofit/>
          </a:bodyPr>
          <a:lstStyle>
            <a:lvl1pPr>
              <a:defRPr sz="2546">
                <a:solidFill>
                  <a:schemeClr val="tx1"/>
                </a:solidFill>
              </a:defRPr>
            </a:lvl1pPr>
            <a:lvl2pPr>
              <a:defRPr sz="2546"/>
            </a:lvl2pPr>
            <a:lvl3pPr>
              <a:defRPr sz="2546"/>
            </a:lvl3pPr>
            <a:lvl4pPr>
              <a:defRPr sz="2546"/>
            </a:lvl4pPr>
            <a:lvl5pPr>
              <a:defRPr sz="2546"/>
            </a:lvl5pPr>
          </a:lstStyle>
          <a:p>
            <a:pPr lvl="0"/>
            <a:r>
              <a:rPr lang="en-US"/>
              <a:t>Click to edit Master text styles</a:t>
            </a:r>
          </a:p>
        </p:txBody>
      </p:sp>
      <p:sp>
        <p:nvSpPr>
          <p:cNvPr id="6" name="Rectangle 8"/>
          <p:cNvSpPr/>
          <p:nvPr userDrawn="1"/>
        </p:nvSpPr>
        <p:spPr>
          <a:xfrm>
            <a:off x="457200" y="1643703"/>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a:solidFill>
                  <a:schemeClr val="tx2"/>
                </a:solidFill>
              </a:rPr>
              <a:t>1.</a:t>
            </a:r>
          </a:p>
        </p:txBody>
      </p:sp>
      <p:sp>
        <p:nvSpPr>
          <p:cNvPr id="17" name="Rectangle 9"/>
          <p:cNvSpPr/>
          <p:nvPr userDrawn="1"/>
        </p:nvSpPr>
        <p:spPr>
          <a:xfrm>
            <a:off x="457200" y="2499667"/>
            <a:ext cx="8229600" cy="654971"/>
          </a:xfrm>
          <a:prstGeom prst="rect">
            <a:avLst/>
          </a:prstGeom>
          <a:solidFill>
            <a:schemeClr val="tx2">
              <a:lumMod val="40000"/>
              <a:lumOff val="60000"/>
              <a:alpha val="14902"/>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546" b="1">
                <a:solidFill>
                  <a:schemeClr val="tx2"/>
                </a:solidFill>
              </a:rPr>
              <a:t>2.</a:t>
            </a:r>
          </a:p>
        </p:txBody>
      </p:sp>
    </p:spTree>
    <p:extLst>
      <p:ext uri="{BB962C8B-B14F-4D97-AF65-F5344CB8AC3E}">
        <p14:creationId xmlns:p14="http://schemas.microsoft.com/office/powerpoint/2010/main" val="319676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picture">
    <p:spTree>
      <p:nvGrpSpPr>
        <p:cNvPr id="1" name=""/>
        <p:cNvGrpSpPr/>
        <p:nvPr/>
      </p:nvGrpSpPr>
      <p:grpSpPr>
        <a:xfrm>
          <a:off x="0" y="0"/>
          <a:ext cx="0" cy="0"/>
          <a:chOff x="0" y="0"/>
          <a:chExt cx="0" cy="0"/>
        </a:xfrm>
      </p:grpSpPr>
      <p:sp>
        <p:nvSpPr>
          <p:cNvPr id="17" name="Rectangle 16"/>
          <p:cNvSpPr/>
          <p:nvPr userDrawn="1"/>
        </p:nvSpPr>
        <p:spPr>
          <a:xfrm>
            <a:off x="0" y="0"/>
            <a:ext cx="486074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a:solidFill>
                <a:srgbClr val="445469"/>
              </a:solidFill>
            </a:endParaRPr>
          </a:p>
        </p:txBody>
      </p:sp>
      <p:sp>
        <p:nvSpPr>
          <p:cNvPr id="2" name="Title 1"/>
          <p:cNvSpPr>
            <a:spLocks noGrp="1"/>
          </p:cNvSpPr>
          <p:nvPr>
            <p:ph type="title"/>
          </p:nvPr>
        </p:nvSpPr>
        <p:spPr>
          <a:xfrm>
            <a:off x="457200" y="262882"/>
            <a:ext cx="3907966" cy="1143000"/>
          </a:xfrm>
        </p:spPr>
        <p:txBody>
          <a:bodyPr anchor="ctr">
            <a:normAutofit/>
          </a:bodyPr>
          <a:lstStyle>
            <a:lvl1pPr>
              <a:defRPr sz="2909">
                <a:solidFill>
                  <a:srgbClr val="FFF7FD"/>
                </a:solidFill>
              </a:defRPr>
            </a:lvl1pPr>
          </a:lstStyle>
          <a:p>
            <a:r>
              <a:rPr lang="en-US"/>
              <a:t>Click to edit Master title style</a:t>
            </a:r>
            <a:endParaRPr lang="en-US" dirty="0"/>
          </a:p>
        </p:txBody>
      </p:sp>
      <p:sp>
        <p:nvSpPr>
          <p:cNvPr id="7" name="Content Placeholder 6"/>
          <p:cNvSpPr>
            <a:spLocks noGrp="1"/>
          </p:cNvSpPr>
          <p:nvPr>
            <p:ph sz="quarter" idx="14"/>
          </p:nvPr>
        </p:nvSpPr>
        <p:spPr>
          <a:xfrm>
            <a:off x="457200" y="1646238"/>
            <a:ext cx="3908426" cy="49371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15" hasCustomPrompt="1"/>
          </p:nvPr>
        </p:nvSpPr>
        <p:spPr>
          <a:xfrm>
            <a:off x="4860926" y="63502"/>
            <a:ext cx="4283075" cy="6703060"/>
          </a:xfrm>
        </p:spPr>
        <p:txBody>
          <a:bodyPr tIns="91440" bIns="91440" anchor="t" anchorCtr="0"/>
          <a:lstStyle>
            <a:lvl1pPr>
              <a:defRPr baseline="0"/>
            </a:lvl1pPr>
          </a:lstStyle>
          <a:p>
            <a:pPr lvl="0"/>
            <a:r>
              <a:rPr lang="en-US" dirty="0"/>
              <a:t>Click to add text.</a:t>
            </a:r>
            <a:br>
              <a:rPr lang="en-US" dirty="0"/>
            </a:br>
            <a:r>
              <a:rPr lang="en-US" dirty="0"/>
              <a:t>Click icons to add</a:t>
            </a:r>
            <a:br>
              <a:rPr lang="en-US" dirty="0"/>
            </a:br>
            <a:r>
              <a:rPr lang="en-US" dirty="0"/>
              <a:t>objects.</a:t>
            </a:r>
          </a:p>
        </p:txBody>
      </p:sp>
    </p:spTree>
    <p:extLst>
      <p:ext uri="{BB962C8B-B14F-4D97-AF65-F5344CB8AC3E}">
        <p14:creationId xmlns:p14="http://schemas.microsoft.com/office/powerpoint/2010/main" val="2337505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2.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em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45920"/>
            <a:ext cx="8229600" cy="49377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0"/>
            <a:ext cx="9144000" cy="6400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27" tIns="41563" rIns="83127" bIns="41563" numCol="1" spcCol="0" rtlCol="0" fromWordArt="0" anchor="ctr" anchorCtr="0" forceAA="0" compatLnSpc="1">
            <a:prstTxWarp prst="textNoShape">
              <a:avLst/>
            </a:prstTxWarp>
            <a:noAutofit/>
          </a:bodyPr>
          <a:lstStyle/>
          <a:p>
            <a:pPr algn="ctr"/>
            <a:endParaRPr lang="en-US" sz="1824"/>
          </a:p>
        </p:txBody>
      </p:sp>
      <p:sp>
        <p:nvSpPr>
          <p:cNvPr id="8" name="Rectangle 7"/>
          <p:cNvSpPr/>
          <p:nvPr userDrawn="1"/>
        </p:nvSpPr>
        <p:spPr>
          <a:xfrm>
            <a:off x="0" y="6766560"/>
            <a:ext cx="9144000" cy="9144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27" tIns="41563" rIns="83127" bIns="41563" numCol="1" spcCol="0" rtlCol="0" fromWordArt="0" anchor="ctr" anchorCtr="0" forceAA="0" compatLnSpc="1">
            <a:prstTxWarp prst="textNoShape">
              <a:avLst/>
            </a:prstTxWarp>
            <a:noAutofit/>
          </a:bodyPr>
          <a:lstStyle/>
          <a:p>
            <a:pPr algn="ctr"/>
            <a:endParaRPr lang="en-US" sz="1824"/>
          </a:p>
        </p:txBody>
      </p:sp>
    </p:spTree>
    <p:extLst>
      <p:ext uri="{BB962C8B-B14F-4D97-AF65-F5344CB8AC3E}">
        <p14:creationId xmlns:p14="http://schemas.microsoft.com/office/powerpoint/2010/main" val="3385989838"/>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83" r:id="rId3"/>
    <p:sldLayoutId id="2147483666" r:id="rId4"/>
    <p:sldLayoutId id="2147483667" r:id="rId5"/>
    <p:sldLayoutId id="2147483668" r:id="rId6"/>
    <p:sldLayoutId id="2147483669" r:id="rId7"/>
    <p:sldLayoutId id="2147483670"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703" r:id="rId17"/>
    <p:sldLayoutId id="2147483708" r:id="rId18"/>
    <p:sldLayoutId id="2147483709" r:id="rId19"/>
    <p:sldLayoutId id="2147483732" r:id="rId20"/>
  </p:sldLayoutIdLst>
  <p:txStyles>
    <p:titleStyle>
      <a:lvl1pPr algn="l" defTabSz="831314" rtl="0" eaLnBrk="1" latinLnBrk="0" hangingPunct="1">
        <a:lnSpc>
          <a:spcPct val="90000"/>
        </a:lnSpc>
        <a:spcBef>
          <a:spcPct val="0"/>
        </a:spcBef>
        <a:buNone/>
        <a:defRPr sz="2909" b="1" kern="1200">
          <a:solidFill>
            <a:schemeClr val="tx2"/>
          </a:solidFill>
          <a:latin typeface="+mj-lt"/>
          <a:ea typeface="+mj-ea"/>
          <a:cs typeface="+mj-cs"/>
        </a:defRPr>
      </a:lvl1pPr>
    </p:titleStyle>
    <p:bodyStyle>
      <a:lvl1pPr marL="0" indent="0" algn="l" defTabSz="831314" rtl="0" eaLnBrk="1" latinLnBrk="0" hangingPunct="1">
        <a:lnSpc>
          <a:spcPct val="90000"/>
        </a:lnSpc>
        <a:spcBef>
          <a:spcPts val="909"/>
        </a:spcBef>
        <a:buFont typeface="Arial" panose="020B0604020202020204" pitchFamily="34" charset="0"/>
        <a:buNone/>
        <a:defRPr sz="2546" kern="1200">
          <a:solidFill>
            <a:schemeClr val="tx1"/>
          </a:solidFill>
          <a:latin typeface="+mn-lt"/>
          <a:ea typeface="+mn-ea"/>
          <a:cs typeface="+mn-cs"/>
        </a:defRPr>
      </a:lvl1pPr>
      <a:lvl2pPr marL="623486" indent="-207829" algn="l" defTabSz="831314" rtl="0" eaLnBrk="1" latinLnBrk="0" hangingPunct="1">
        <a:lnSpc>
          <a:spcPct val="90000"/>
        </a:lnSpc>
        <a:spcBef>
          <a:spcPts val="454"/>
        </a:spcBef>
        <a:buFont typeface="Arial" panose="020B0604020202020204" pitchFamily="34" charset="0"/>
        <a:buChar char="•"/>
        <a:defRPr sz="2182" kern="1200">
          <a:solidFill>
            <a:schemeClr val="tx1"/>
          </a:solidFill>
          <a:latin typeface="+mn-lt"/>
          <a:ea typeface="+mn-ea"/>
          <a:cs typeface="+mn-cs"/>
        </a:defRPr>
      </a:lvl2pPr>
      <a:lvl3pPr marL="1039143" indent="-207829" algn="l" defTabSz="831314" rtl="0" eaLnBrk="1" latinLnBrk="0" hangingPunct="1">
        <a:lnSpc>
          <a:spcPct val="90000"/>
        </a:lnSpc>
        <a:spcBef>
          <a:spcPts val="454"/>
        </a:spcBef>
        <a:buFont typeface="Arial" panose="020B0604020202020204" pitchFamily="34" charset="0"/>
        <a:buChar char="•"/>
        <a:defRPr sz="1819" kern="1200">
          <a:solidFill>
            <a:schemeClr val="tx1"/>
          </a:solidFill>
          <a:latin typeface="+mn-lt"/>
          <a:ea typeface="+mn-ea"/>
          <a:cs typeface="+mn-cs"/>
        </a:defRPr>
      </a:lvl3pPr>
      <a:lvl4pPr marL="1454801"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4pPr>
      <a:lvl5pPr marL="1870458"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5pPr>
      <a:lvl6pPr marL="2286115"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6pPr>
      <a:lvl7pPr marL="2701773"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7pPr>
      <a:lvl8pPr marL="3117430"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8pPr>
      <a:lvl9pPr marL="3533087"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9pPr>
    </p:bodyStyle>
    <p:otherStyle>
      <a:defPPr>
        <a:defRPr lang="en-US"/>
      </a:defPPr>
      <a:lvl1pPr marL="0" algn="l" defTabSz="831314" rtl="0" eaLnBrk="1" latinLnBrk="0" hangingPunct="1">
        <a:defRPr sz="1637" kern="1200">
          <a:solidFill>
            <a:schemeClr val="tx1"/>
          </a:solidFill>
          <a:latin typeface="+mn-lt"/>
          <a:ea typeface="+mn-ea"/>
          <a:cs typeface="+mn-cs"/>
        </a:defRPr>
      </a:lvl1pPr>
      <a:lvl2pPr marL="415657" algn="l" defTabSz="831314" rtl="0" eaLnBrk="1" latinLnBrk="0" hangingPunct="1">
        <a:defRPr sz="1637" kern="1200">
          <a:solidFill>
            <a:schemeClr val="tx1"/>
          </a:solidFill>
          <a:latin typeface="+mn-lt"/>
          <a:ea typeface="+mn-ea"/>
          <a:cs typeface="+mn-cs"/>
        </a:defRPr>
      </a:lvl2pPr>
      <a:lvl3pPr marL="831314" algn="l" defTabSz="831314" rtl="0" eaLnBrk="1" latinLnBrk="0" hangingPunct="1">
        <a:defRPr sz="1637" kern="1200">
          <a:solidFill>
            <a:schemeClr val="tx1"/>
          </a:solidFill>
          <a:latin typeface="+mn-lt"/>
          <a:ea typeface="+mn-ea"/>
          <a:cs typeface="+mn-cs"/>
        </a:defRPr>
      </a:lvl3pPr>
      <a:lvl4pPr marL="1246972" algn="l" defTabSz="831314" rtl="0" eaLnBrk="1" latinLnBrk="0" hangingPunct="1">
        <a:defRPr sz="1637" kern="1200">
          <a:solidFill>
            <a:schemeClr val="tx1"/>
          </a:solidFill>
          <a:latin typeface="+mn-lt"/>
          <a:ea typeface="+mn-ea"/>
          <a:cs typeface="+mn-cs"/>
        </a:defRPr>
      </a:lvl4pPr>
      <a:lvl5pPr marL="1662630" algn="l" defTabSz="831314" rtl="0" eaLnBrk="1" latinLnBrk="0" hangingPunct="1">
        <a:defRPr sz="1637" kern="1200">
          <a:solidFill>
            <a:schemeClr val="tx1"/>
          </a:solidFill>
          <a:latin typeface="+mn-lt"/>
          <a:ea typeface="+mn-ea"/>
          <a:cs typeface="+mn-cs"/>
        </a:defRPr>
      </a:lvl5pPr>
      <a:lvl6pPr marL="2078287" algn="l" defTabSz="831314" rtl="0" eaLnBrk="1" latinLnBrk="0" hangingPunct="1">
        <a:defRPr sz="1637" kern="1200">
          <a:solidFill>
            <a:schemeClr val="tx1"/>
          </a:solidFill>
          <a:latin typeface="+mn-lt"/>
          <a:ea typeface="+mn-ea"/>
          <a:cs typeface="+mn-cs"/>
        </a:defRPr>
      </a:lvl6pPr>
      <a:lvl7pPr marL="2493944" algn="l" defTabSz="831314" rtl="0" eaLnBrk="1" latinLnBrk="0" hangingPunct="1">
        <a:defRPr sz="1637" kern="1200">
          <a:solidFill>
            <a:schemeClr val="tx1"/>
          </a:solidFill>
          <a:latin typeface="+mn-lt"/>
          <a:ea typeface="+mn-ea"/>
          <a:cs typeface="+mn-cs"/>
        </a:defRPr>
      </a:lvl7pPr>
      <a:lvl8pPr marL="2909601" algn="l" defTabSz="831314" rtl="0" eaLnBrk="1" latinLnBrk="0" hangingPunct="1">
        <a:defRPr sz="1637" kern="1200">
          <a:solidFill>
            <a:schemeClr val="tx1"/>
          </a:solidFill>
          <a:latin typeface="+mn-lt"/>
          <a:ea typeface="+mn-ea"/>
          <a:cs typeface="+mn-cs"/>
        </a:defRPr>
      </a:lvl8pPr>
      <a:lvl9pPr marL="3325258" algn="l" defTabSz="831314" rtl="0" eaLnBrk="1" latinLnBrk="0" hangingPunct="1">
        <a:defRPr sz="163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32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45920"/>
            <a:ext cx="8229600" cy="49377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0"/>
            <a:ext cx="9144000" cy="6400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27" tIns="41563" rIns="83127" bIns="41563" numCol="1" spcCol="0" rtlCol="0" fromWordArt="0" anchor="ctr" anchorCtr="0" forceAA="0" compatLnSpc="1">
            <a:prstTxWarp prst="textNoShape">
              <a:avLst/>
            </a:prstTxWarp>
            <a:noAutofit/>
          </a:bodyPr>
          <a:lstStyle/>
          <a:p>
            <a:pPr algn="ctr"/>
            <a:endParaRPr lang="en-US" sz="1824">
              <a:solidFill>
                <a:srgbClr val="FFFFFF"/>
              </a:solidFill>
            </a:endParaRPr>
          </a:p>
        </p:txBody>
      </p:sp>
      <p:sp>
        <p:nvSpPr>
          <p:cNvPr id="8" name="Rectangle 7"/>
          <p:cNvSpPr/>
          <p:nvPr userDrawn="1"/>
        </p:nvSpPr>
        <p:spPr>
          <a:xfrm>
            <a:off x="0" y="6766560"/>
            <a:ext cx="9144000" cy="9144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27" tIns="41563" rIns="83127" bIns="41563" numCol="1" spcCol="0" rtlCol="0" fromWordArt="0" anchor="ctr" anchorCtr="0" forceAA="0" compatLnSpc="1">
            <a:prstTxWarp prst="textNoShape">
              <a:avLst/>
            </a:prstTxWarp>
            <a:noAutofit/>
          </a:bodyPr>
          <a:lstStyle/>
          <a:p>
            <a:pPr algn="ctr"/>
            <a:endParaRPr lang="en-US" sz="1824">
              <a:solidFill>
                <a:srgbClr val="FFFFFF"/>
              </a:solidFill>
            </a:endParaRPr>
          </a:p>
        </p:txBody>
      </p:sp>
    </p:spTree>
    <p:extLst>
      <p:ext uri="{BB962C8B-B14F-4D97-AF65-F5344CB8AC3E}">
        <p14:creationId xmlns:p14="http://schemas.microsoft.com/office/powerpoint/2010/main" val="29264513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xStyles>
    <p:titleStyle>
      <a:lvl1pPr algn="l" defTabSz="831314" rtl="0" eaLnBrk="1" latinLnBrk="0" hangingPunct="1">
        <a:lnSpc>
          <a:spcPct val="90000"/>
        </a:lnSpc>
        <a:spcBef>
          <a:spcPct val="0"/>
        </a:spcBef>
        <a:buNone/>
        <a:defRPr sz="2909" b="1" kern="1200">
          <a:solidFill>
            <a:schemeClr val="tx2"/>
          </a:solidFill>
          <a:latin typeface="+mj-lt"/>
          <a:ea typeface="+mj-ea"/>
          <a:cs typeface="+mj-cs"/>
        </a:defRPr>
      </a:lvl1pPr>
    </p:titleStyle>
    <p:bodyStyle>
      <a:lvl1pPr marL="0" indent="0" algn="l" defTabSz="831314" rtl="0" eaLnBrk="1" latinLnBrk="0" hangingPunct="1">
        <a:lnSpc>
          <a:spcPct val="90000"/>
        </a:lnSpc>
        <a:spcBef>
          <a:spcPts val="909"/>
        </a:spcBef>
        <a:buFont typeface="Arial" panose="020B0604020202020204" pitchFamily="34" charset="0"/>
        <a:buNone/>
        <a:defRPr sz="2546" kern="1200">
          <a:solidFill>
            <a:schemeClr val="tx1"/>
          </a:solidFill>
          <a:latin typeface="+mn-lt"/>
          <a:ea typeface="+mn-ea"/>
          <a:cs typeface="+mn-cs"/>
        </a:defRPr>
      </a:lvl1pPr>
      <a:lvl2pPr marL="623486" indent="-207829" algn="l" defTabSz="831314" rtl="0" eaLnBrk="1" latinLnBrk="0" hangingPunct="1">
        <a:lnSpc>
          <a:spcPct val="90000"/>
        </a:lnSpc>
        <a:spcBef>
          <a:spcPts val="454"/>
        </a:spcBef>
        <a:buFont typeface="Arial" panose="020B0604020202020204" pitchFamily="34" charset="0"/>
        <a:buChar char="•"/>
        <a:defRPr sz="2182" kern="1200">
          <a:solidFill>
            <a:schemeClr val="tx1"/>
          </a:solidFill>
          <a:latin typeface="+mn-lt"/>
          <a:ea typeface="+mn-ea"/>
          <a:cs typeface="+mn-cs"/>
        </a:defRPr>
      </a:lvl2pPr>
      <a:lvl3pPr marL="1039143" indent="-207829" algn="l" defTabSz="831314" rtl="0" eaLnBrk="1" latinLnBrk="0" hangingPunct="1">
        <a:lnSpc>
          <a:spcPct val="90000"/>
        </a:lnSpc>
        <a:spcBef>
          <a:spcPts val="454"/>
        </a:spcBef>
        <a:buFont typeface="Arial" panose="020B0604020202020204" pitchFamily="34" charset="0"/>
        <a:buChar char="•"/>
        <a:defRPr sz="1819" kern="1200">
          <a:solidFill>
            <a:schemeClr val="tx1"/>
          </a:solidFill>
          <a:latin typeface="+mn-lt"/>
          <a:ea typeface="+mn-ea"/>
          <a:cs typeface="+mn-cs"/>
        </a:defRPr>
      </a:lvl3pPr>
      <a:lvl4pPr marL="1454801"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4pPr>
      <a:lvl5pPr marL="1870458"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5pPr>
      <a:lvl6pPr marL="2286115"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6pPr>
      <a:lvl7pPr marL="2701773"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7pPr>
      <a:lvl8pPr marL="3117430"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8pPr>
      <a:lvl9pPr marL="3533087"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9pPr>
    </p:bodyStyle>
    <p:otherStyle>
      <a:defPPr>
        <a:defRPr lang="en-US"/>
      </a:defPPr>
      <a:lvl1pPr marL="0" algn="l" defTabSz="831314" rtl="0" eaLnBrk="1" latinLnBrk="0" hangingPunct="1">
        <a:defRPr sz="1637" kern="1200">
          <a:solidFill>
            <a:schemeClr val="tx1"/>
          </a:solidFill>
          <a:latin typeface="+mn-lt"/>
          <a:ea typeface="+mn-ea"/>
          <a:cs typeface="+mn-cs"/>
        </a:defRPr>
      </a:lvl1pPr>
      <a:lvl2pPr marL="415657" algn="l" defTabSz="831314" rtl="0" eaLnBrk="1" latinLnBrk="0" hangingPunct="1">
        <a:defRPr sz="1637" kern="1200">
          <a:solidFill>
            <a:schemeClr val="tx1"/>
          </a:solidFill>
          <a:latin typeface="+mn-lt"/>
          <a:ea typeface="+mn-ea"/>
          <a:cs typeface="+mn-cs"/>
        </a:defRPr>
      </a:lvl2pPr>
      <a:lvl3pPr marL="831314" algn="l" defTabSz="831314" rtl="0" eaLnBrk="1" latinLnBrk="0" hangingPunct="1">
        <a:defRPr sz="1637" kern="1200">
          <a:solidFill>
            <a:schemeClr val="tx1"/>
          </a:solidFill>
          <a:latin typeface="+mn-lt"/>
          <a:ea typeface="+mn-ea"/>
          <a:cs typeface="+mn-cs"/>
        </a:defRPr>
      </a:lvl3pPr>
      <a:lvl4pPr marL="1246972" algn="l" defTabSz="831314" rtl="0" eaLnBrk="1" latinLnBrk="0" hangingPunct="1">
        <a:defRPr sz="1637" kern="1200">
          <a:solidFill>
            <a:schemeClr val="tx1"/>
          </a:solidFill>
          <a:latin typeface="+mn-lt"/>
          <a:ea typeface="+mn-ea"/>
          <a:cs typeface="+mn-cs"/>
        </a:defRPr>
      </a:lvl4pPr>
      <a:lvl5pPr marL="1662630" algn="l" defTabSz="831314" rtl="0" eaLnBrk="1" latinLnBrk="0" hangingPunct="1">
        <a:defRPr sz="1637" kern="1200">
          <a:solidFill>
            <a:schemeClr val="tx1"/>
          </a:solidFill>
          <a:latin typeface="+mn-lt"/>
          <a:ea typeface="+mn-ea"/>
          <a:cs typeface="+mn-cs"/>
        </a:defRPr>
      </a:lvl5pPr>
      <a:lvl6pPr marL="2078287" algn="l" defTabSz="831314" rtl="0" eaLnBrk="1" latinLnBrk="0" hangingPunct="1">
        <a:defRPr sz="1637" kern="1200">
          <a:solidFill>
            <a:schemeClr val="tx1"/>
          </a:solidFill>
          <a:latin typeface="+mn-lt"/>
          <a:ea typeface="+mn-ea"/>
          <a:cs typeface="+mn-cs"/>
        </a:defRPr>
      </a:lvl6pPr>
      <a:lvl7pPr marL="2493944" algn="l" defTabSz="831314" rtl="0" eaLnBrk="1" latinLnBrk="0" hangingPunct="1">
        <a:defRPr sz="1637" kern="1200">
          <a:solidFill>
            <a:schemeClr val="tx1"/>
          </a:solidFill>
          <a:latin typeface="+mn-lt"/>
          <a:ea typeface="+mn-ea"/>
          <a:cs typeface="+mn-cs"/>
        </a:defRPr>
      </a:lvl7pPr>
      <a:lvl8pPr marL="2909601" algn="l" defTabSz="831314" rtl="0" eaLnBrk="1" latinLnBrk="0" hangingPunct="1">
        <a:defRPr sz="1637" kern="1200">
          <a:solidFill>
            <a:schemeClr val="tx1"/>
          </a:solidFill>
          <a:latin typeface="+mn-lt"/>
          <a:ea typeface="+mn-ea"/>
          <a:cs typeface="+mn-cs"/>
        </a:defRPr>
      </a:lvl8pPr>
      <a:lvl9pPr marL="3325258" algn="l" defTabSz="831314" rtl="0" eaLnBrk="1" latinLnBrk="0" hangingPunct="1">
        <a:defRPr sz="163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bwMode="auto">
          <a:xfrm>
            <a:off x="228600" y="0"/>
            <a:ext cx="8458200" cy="1066800"/>
          </a:xfrm>
          <a:prstGeom prst="rect">
            <a:avLst/>
          </a:prstGeom>
          <a:noFill/>
          <a:ln w="9525">
            <a:noFill/>
            <a:miter lim="800000"/>
            <a:headEnd/>
            <a:tailEnd/>
          </a:ln>
          <a:effectLst/>
        </p:spPr>
        <p:txBody>
          <a:bodyPr vert="horz" wrap="square" lIns="91420" tIns="45710" rIns="91420" bIns="4571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81000" y="1295400"/>
            <a:ext cx="8305800" cy="5029200"/>
          </a:xfrm>
          <a:prstGeom prst="rect">
            <a:avLst/>
          </a:prstGeom>
          <a:noFill/>
          <a:ln w="9525">
            <a:noFill/>
            <a:miter lim="800000"/>
            <a:headEnd/>
            <a:tailEnd/>
          </a:ln>
        </p:spPr>
        <p:txBody>
          <a:bodyPr vert="horz" wrap="square" lIns="91420" tIns="45710" rIns="91420" bIns="45710" numCol="1" anchor="t" anchorCtr="0" compatLnSpc="1">
            <a:prstTxWarp prst="textNoShape">
              <a:avLst/>
            </a:prstTxWarp>
          </a:bodyPr>
          <a:lstStyle/>
          <a:p>
            <a:pPr lvl="0">
              <a:buClrTx/>
              <a:buFont typeface="Wingdings" pitchFamily="2" charset="2"/>
              <a:buChar char="§"/>
            </a:pPr>
            <a:r>
              <a:rPr lang="en-US"/>
              <a:t>Click to edit Master text styles</a:t>
            </a:r>
          </a:p>
          <a:p>
            <a:pPr lvl="1">
              <a:buClrTx/>
              <a:buFont typeface="Wingdings" pitchFamily="2" charset="2"/>
              <a:buChar char="§"/>
            </a:pPr>
            <a:r>
              <a:rPr lang="en-US"/>
              <a:t>Second level</a:t>
            </a:r>
          </a:p>
          <a:p>
            <a:pPr lvl="2">
              <a:buClrTx/>
              <a:buFont typeface="Wingdings" pitchFamily="2" charset="2"/>
              <a:buChar char="§"/>
            </a:pPr>
            <a:r>
              <a:rPr lang="en-US"/>
              <a:t>Third level</a:t>
            </a:r>
          </a:p>
          <a:p>
            <a:pPr lvl="3">
              <a:buClrTx/>
              <a:buFont typeface="Wingdings" pitchFamily="2" charset="2"/>
              <a:buChar char="§"/>
            </a:pPr>
            <a:r>
              <a:rPr lang="en-US"/>
              <a:t>Fourth level</a:t>
            </a:r>
          </a:p>
          <a:p>
            <a:pPr lvl="4">
              <a:buClrTx/>
              <a:buFont typeface="Wingdings" pitchFamily="2" charset="2"/>
              <a:buChar char="§"/>
            </a:pPr>
            <a:r>
              <a:rPr lang="en-US"/>
              <a:t>Fifth level</a:t>
            </a:r>
            <a:endParaRPr lang="en-US" dirty="0"/>
          </a:p>
        </p:txBody>
      </p:sp>
      <p:sp>
        <p:nvSpPr>
          <p:cNvPr id="5" name="Rectangle 5"/>
          <p:cNvSpPr>
            <a:spLocks noGrp="1" noChangeArrowheads="1"/>
          </p:cNvSpPr>
          <p:nvPr>
            <p:ph type="sldNum" sz="quarter" idx="4"/>
          </p:nvPr>
        </p:nvSpPr>
        <p:spPr>
          <a:xfrm>
            <a:off x="8746225" y="6464800"/>
            <a:ext cx="379474" cy="304800"/>
          </a:xfrm>
          <a:prstGeom prst="rect">
            <a:avLst/>
          </a:prstGeom>
          <a:ln/>
        </p:spPr>
        <p:txBody>
          <a:bodyPr lIns="91432" tIns="45716" rIns="91432" bIns="45716"/>
          <a:lstStyle>
            <a:lvl1pPr algn="ctr">
              <a:defRPr sz="1000">
                <a:latin typeface="Calibri" pitchFamily="34" charset="0"/>
              </a:defRPr>
            </a:lvl1pPr>
          </a:lstStyle>
          <a:p>
            <a:pPr defTabSz="914318"/>
            <a:fld id="{BDF65B5A-95D7-4AE5-867A-9A912C40B1E0}" type="slidenum">
              <a:rPr lang="en-US" smtClean="0">
                <a:solidFill>
                  <a:prstClr val="black"/>
                </a:solidFill>
              </a:rPr>
              <a:pPr defTabSz="914318"/>
              <a:t>‹#›</a:t>
            </a:fld>
            <a:endParaRPr lang="en-US">
              <a:solidFill>
                <a:prstClr val="black"/>
              </a:solidFill>
            </a:endParaRPr>
          </a:p>
        </p:txBody>
      </p:sp>
    </p:spTree>
    <p:extLst>
      <p:ext uri="{BB962C8B-B14F-4D97-AF65-F5344CB8AC3E}">
        <p14:creationId xmlns:p14="http://schemas.microsoft.com/office/powerpoint/2010/main" val="79017078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hf hdr="0" ftr="0" dt="0"/>
  <p:txStyles>
    <p:titleStyle>
      <a:lvl1pPr algn="l" rtl="0" eaLnBrk="1" fontAlgn="base" hangingPunct="1">
        <a:spcBef>
          <a:spcPct val="0"/>
        </a:spcBef>
        <a:spcAft>
          <a:spcPct val="0"/>
        </a:spcAft>
        <a:defRPr lang="en-US" sz="2800" b="1" dirty="0" smtClean="0">
          <a:solidFill>
            <a:schemeClr val="tx1"/>
          </a:solidFill>
          <a:effectLst/>
          <a:latin typeface="Calibri" pitchFamily="34" charset="0"/>
          <a:ea typeface="+mj-ea"/>
          <a:cs typeface="+mj-cs"/>
        </a:defRPr>
      </a:lvl1pPr>
      <a:lvl2pPr algn="l" rtl="0" eaLnBrk="1" fontAlgn="base" hangingPunct="1">
        <a:spcBef>
          <a:spcPct val="0"/>
        </a:spcBef>
        <a:spcAft>
          <a:spcPct val="0"/>
        </a:spcAft>
        <a:defRPr sz="3200" b="1">
          <a:solidFill>
            <a:srgbClr val="000099"/>
          </a:solidFill>
          <a:effectLst>
            <a:outerShdw blurRad="38100" dist="38100" dir="2700000" algn="tl">
              <a:srgbClr val="000000"/>
            </a:outerShdw>
          </a:effectLst>
          <a:latin typeface="Rockwell" pitchFamily="28" charset="0"/>
        </a:defRPr>
      </a:lvl2pPr>
      <a:lvl3pPr algn="l" rtl="0" eaLnBrk="1" fontAlgn="base" hangingPunct="1">
        <a:spcBef>
          <a:spcPct val="0"/>
        </a:spcBef>
        <a:spcAft>
          <a:spcPct val="0"/>
        </a:spcAft>
        <a:defRPr sz="3200" b="1">
          <a:solidFill>
            <a:srgbClr val="000099"/>
          </a:solidFill>
          <a:effectLst>
            <a:outerShdw blurRad="38100" dist="38100" dir="2700000" algn="tl">
              <a:srgbClr val="000000"/>
            </a:outerShdw>
          </a:effectLst>
          <a:latin typeface="Rockwell" pitchFamily="28" charset="0"/>
        </a:defRPr>
      </a:lvl3pPr>
      <a:lvl4pPr algn="l" rtl="0" eaLnBrk="1" fontAlgn="base" hangingPunct="1">
        <a:spcBef>
          <a:spcPct val="0"/>
        </a:spcBef>
        <a:spcAft>
          <a:spcPct val="0"/>
        </a:spcAft>
        <a:defRPr sz="3200" b="1">
          <a:solidFill>
            <a:srgbClr val="000099"/>
          </a:solidFill>
          <a:effectLst>
            <a:outerShdw blurRad="38100" dist="38100" dir="2700000" algn="tl">
              <a:srgbClr val="000000"/>
            </a:outerShdw>
          </a:effectLst>
          <a:latin typeface="Rockwell" pitchFamily="28" charset="0"/>
        </a:defRPr>
      </a:lvl4pPr>
      <a:lvl5pPr algn="l" rtl="0" eaLnBrk="1" fontAlgn="base" hangingPunct="1">
        <a:spcBef>
          <a:spcPct val="0"/>
        </a:spcBef>
        <a:spcAft>
          <a:spcPct val="0"/>
        </a:spcAft>
        <a:defRPr sz="3200" b="1">
          <a:solidFill>
            <a:srgbClr val="000099"/>
          </a:solidFill>
          <a:effectLst>
            <a:outerShdw blurRad="38100" dist="38100" dir="2700000" algn="tl">
              <a:srgbClr val="000000"/>
            </a:outerShdw>
          </a:effectLst>
          <a:latin typeface="Rockwell" pitchFamily="28" charset="0"/>
        </a:defRPr>
      </a:lvl5pPr>
      <a:lvl6pPr marL="457104" algn="l" rtl="0" eaLnBrk="1" fontAlgn="base" hangingPunct="1">
        <a:spcBef>
          <a:spcPct val="0"/>
        </a:spcBef>
        <a:spcAft>
          <a:spcPct val="0"/>
        </a:spcAft>
        <a:defRPr sz="3200" b="1">
          <a:solidFill>
            <a:srgbClr val="000099"/>
          </a:solidFill>
          <a:effectLst>
            <a:outerShdw blurRad="38100" dist="38100" dir="2700000" algn="tl">
              <a:srgbClr val="000000"/>
            </a:outerShdw>
          </a:effectLst>
          <a:latin typeface="Trebuchet MS" pitchFamily="34" charset="0"/>
        </a:defRPr>
      </a:lvl6pPr>
      <a:lvl7pPr marL="914209" algn="l" rtl="0" eaLnBrk="1" fontAlgn="base" hangingPunct="1">
        <a:spcBef>
          <a:spcPct val="0"/>
        </a:spcBef>
        <a:spcAft>
          <a:spcPct val="0"/>
        </a:spcAft>
        <a:defRPr sz="3200" b="1">
          <a:solidFill>
            <a:srgbClr val="000099"/>
          </a:solidFill>
          <a:effectLst>
            <a:outerShdw blurRad="38100" dist="38100" dir="2700000" algn="tl">
              <a:srgbClr val="000000"/>
            </a:outerShdw>
          </a:effectLst>
          <a:latin typeface="Trebuchet MS" pitchFamily="34" charset="0"/>
        </a:defRPr>
      </a:lvl7pPr>
      <a:lvl8pPr marL="1371314" algn="l" rtl="0" eaLnBrk="1" fontAlgn="base" hangingPunct="1">
        <a:spcBef>
          <a:spcPct val="0"/>
        </a:spcBef>
        <a:spcAft>
          <a:spcPct val="0"/>
        </a:spcAft>
        <a:defRPr sz="3200" b="1">
          <a:solidFill>
            <a:srgbClr val="000099"/>
          </a:solidFill>
          <a:effectLst>
            <a:outerShdw blurRad="38100" dist="38100" dir="2700000" algn="tl">
              <a:srgbClr val="000000"/>
            </a:outerShdw>
          </a:effectLst>
          <a:latin typeface="Trebuchet MS" pitchFamily="34" charset="0"/>
        </a:defRPr>
      </a:lvl8pPr>
      <a:lvl9pPr marL="1828418" algn="l" rtl="0" eaLnBrk="1" fontAlgn="base" hangingPunct="1">
        <a:spcBef>
          <a:spcPct val="0"/>
        </a:spcBef>
        <a:spcAft>
          <a:spcPct val="0"/>
        </a:spcAft>
        <a:defRPr sz="3200" b="1">
          <a:solidFill>
            <a:srgbClr val="000099"/>
          </a:solidFill>
          <a:effectLst>
            <a:outerShdw blurRad="38100" dist="38100" dir="2700000" algn="tl">
              <a:srgbClr val="000000"/>
            </a:outerShdw>
          </a:effectLst>
          <a:latin typeface="Trebuchet MS" pitchFamily="34" charset="0"/>
        </a:defRPr>
      </a:lvl9pPr>
    </p:titleStyle>
    <p:bodyStyle>
      <a:lvl1pPr marL="342828" indent="-342828" algn="l" rtl="0" eaLnBrk="1" fontAlgn="base" hangingPunct="1">
        <a:spcBef>
          <a:spcPct val="60000"/>
        </a:spcBef>
        <a:spcAft>
          <a:spcPct val="0"/>
        </a:spcAft>
        <a:buFont typeface="Wingdings" pitchFamily="28" charset="2"/>
        <a:buChar char="q"/>
        <a:defRPr lang="en-US" sz="2400" b="0" dirty="0" smtClean="0">
          <a:solidFill>
            <a:schemeClr val="tx1"/>
          </a:solidFill>
          <a:latin typeface="Calibri" pitchFamily="34" charset="0"/>
          <a:ea typeface="+mn-ea"/>
          <a:cs typeface="+mn-cs"/>
        </a:defRPr>
      </a:lvl1pPr>
      <a:lvl2pPr marL="742794" indent="-285690" algn="l" rtl="0" eaLnBrk="1" fontAlgn="base" hangingPunct="1">
        <a:spcBef>
          <a:spcPct val="60000"/>
        </a:spcBef>
        <a:spcAft>
          <a:spcPct val="0"/>
        </a:spcAft>
        <a:buFont typeface="Wingdings" pitchFamily="28" charset="2"/>
        <a:buChar char="Ø"/>
        <a:defRPr lang="en-US" sz="2400" dirty="0" smtClean="0">
          <a:solidFill>
            <a:schemeClr val="tx1"/>
          </a:solidFill>
          <a:latin typeface="Calibri" pitchFamily="34" charset="0"/>
        </a:defRPr>
      </a:lvl2pPr>
      <a:lvl3pPr marL="1142761" indent="-228551" algn="l" rtl="0" eaLnBrk="1" fontAlgn="base" hangingPunct="1">
        <a:spcBef>
          <a:spcPct val="60000"/>
        </a:spcBef>
        <a:spcAft>
          <a:spcPct val="0"/>
        </a:spcAft>
        <a:buFont typeface="Wingdings" pitchFamily="28" charset="2"/>
        <a:buChar char="v"/>
        <a:defRPr lang="en-US" sz="2400" dirty="0" smtClean="0">
          <a:solidFill>
            <a:schemeClr val="tx1"/>
          </a:solidFill>
          <a:latin typeface="Calibri" pitchFamily="34" charset="0"/>
        </a:defRPr>
      </a:lvl3pPr>
      <a:lvl4pPr marL="1599865" indent="-228551" algn="l" rtl="0" eaLnBrk="1" fontAlgn="base" hangingPunct="1">
        <a:spcBef>
          <a:spcPct val="60000"/>
        </a:spcBef>
        <a:spcAft>
          <a:spcPct val="0"/>
        </a:spcAft>
        <a:buChar char="•"/>
        <a:defRPr lang="en-US" sz="2400" dirty="0" smtClean="0">
          <a:solidFill>
            <a:schemeClr val="tx1"/>
          </a:solidFill>
          <a:latin typeface="Calibri" pitchFamily="34" charset="0"/>
        </a:defRPr>
      </a:lvl4pPr>
      <a:lvl5pPr marL="2056969" indent="-228551" algn="l" rtl="0" eaLnBrk="1" fontAlgn="base" hangingPunct="1">
        <a:spcBef>
          <a:spcPct val="60000"/>
        </a:spcBef>
        <a:spcAft>
          <a:spcPct val="0"/>
        </a:spcAft>
        <a:buFont typeface="Wingdings" pitchFamily="28" charset="2"/>
        <a:buChar char="§"/>
        <a:defRPr lang="en-US" sz="2400" dirty="0" smtClean="0">
          <a:solidFill>
            <a:schemeClr val="tx1"/>
          </a:solidFill>
          <a:latin typeface="Calibri" pitchFamily="34" charset="0"/>
        </a:defRPr>
      </a:lvl5pPr>
      <a:lvl6pPr marL="2514074" indent="-228551" algn="l" rtl="0" eaLnBrk="1" fontAlgn="base" hangingPunct="1">
        <a:spcBef>
          <a:spcPct val="60000"/>
        </a:spcBef>
        <a:spcAft>
          <a:spcPct val="0"/>
        </a:spcAft>
        <a:buFont typeface="Wingdings" pitchFamily="2" charset="2"/>
        <a:buChar char="§"/>
        <a:defRPr>
          <a:solidFill>
            <a:schemeClr val="tx1"/>
          </a:solidFill>
          <a:latin typeface="+mn-lt"/>
        </a:defRPr>
      </a:lvl6pPr>
      <a:lvl7pPr marL="2971179" indent="-228551" algn="l" rtl="0" eaLnBrk="1" fontAlgn="base" hangingPunct="1">
        <a:spcBef>
          <a:spcPct val="60000"/>
        </a:spcBef>
        <a:spcAft>
          <a:spcPct val="0"/>
        </a:spcAft>
        <a:buFont typeface="Wingdings" pitchFamily="2" charset="2"/>
        <a:buChar char="§"/>
        <a:defRPr>
          <a:solidFill>
            <a:schemeClr val="tx1"/>
          </a:solidFill>
          <a:latin typeface="+mn-lt"/>
        </a:defRPr>
      </a:lvl7pPr>
      <a:lvl8pPr marL="3428283" indent="-228551" algn="l" rtl="0" eaLnBrk="1" fontAlgn="base" hangingPunct="1">
        <a:spcBef>
          <a:spcPct val="60000"/>
        </a:spcBef>
        <a:spcAft>
          <a:spcPct val="0"/>
        </a:spcAft>
        <a:buFont typeface="Wingdings" pitchFamily="2" charset="2"/>
        <a:buChar char="§"/>
        <a:defRPr>
          <a:solidFill>
            <a:schemeClr val="tx1"/>
          </a:solidFill>
          <a:latin typeface="+mn-lt"/>
        </a:defRPr>
      </a:lvl8pPr>
      <a:lvl9pPr marL="3885387" indent="-228551" algn="l" rtl="0" eaLnBrk="1" fontAlgn="base" hangingPunct="1">
        <a:spcBef>
          <a:spcPct val="60000"/>
        </a:spcBef>
        <a:spcAft>
          <a:spcPct val="0"/>
        </a:spcAft>
        <a:buFont typeface="Wingdings" pitchFamily="2" charset="2"/>
        <a:buChar char="§"/>
        <a:defRPr>
          <a:solidFill>
            <a:schemeClr val="tx1"/>
          </a:solidFill>
          <a:latin typeface="+mn-lt"/>
        </a:defRPr>
      </a:lvl9pPr>
    </p:bodyStyle>
    <p:otherStyle>
      <a:defPPr>
        <a:defRPr lang="en-US"/>
      </a:defPPr>
      <a:lvl1pPr marL="0" algn="l" defTabSz="914209" rtl="0" eaLnBrk="1" latinLnBrk="0" hangingPunct="1">
        <a:defRPr sz="1800" kern="1200">
          <a:solidFill>
            <a:schemeClr val="tx1"/>
          </a:solidFill>
          <a:latin typeface="+mn-lt"/>
          <a:ea typeface="+mn-ea"/>
          <a:cs typeface="+mn-cs"/>
        </a:defRPr>
      </a:lvl1pPr>
      <a:lvl2pPr marL="457104" algn="l" defTabSz="914209" rtl="0" eaLnBrk="1" latinLnBrk="0" hangingPunct="1">
        <a:defRPr sz="1800" kern="1200">
          <a:solidFill>
            <a:schemeClr val="tx1"/>
          </a:solidFill>
          <a:latin typeface="+mn-lt"/>
          <a:ea typeface="+mn-ea"/>
          <a:cs typeface="+mn-cs"/>
        </a:defRPr>
      </a:lvl2pPr>
      <a:lvl3pPr marL="914209" algn="l" defTabSz="914209" rtl="0" eaLnBrk="1" latinLnBrk="0" hangingPunct="1">
        <a:defRPr sz="1800" kern="1200">
          <a:solidFill>
            <a:schemeClr val="tx1"/>
          </a:solidFill>
          <a:latin typeface="+mn-lt"/>
          <a:ea typeface="+mn-ea"/>
          <a:cs typeface="+mn-cs"/>
        </a:defRPr>
      </a:lvl3pPr>
      <a:lvl4pPr marL="1371314" algn="l" defTabSz="914209" rtl="0" eaLnBrk="1" latinLnBrk="0" hangingPunct="1">
        <a:defRPr sz="1800" kern="1200">
          <a:solidFill>
            <a:schemeClr val="tx1"/>
          </a:solidFill>
          <a:latin typeface="+mn-lt"/>
          <a:ea typeface="+mn-ea"/>
          <a:cs typeface="+mn-cs"/>
        </a:defRPr>
      </a:lvl4pPr>
      <a:lvl5pPr marL="1828418" algn="l" defTabSz="914209" rtl="0" eaLnBrk="1" latinLnBrk="0" hangingPunct="1">
        <a:defRPr sz="1800" kern="1200">
          <a:solidFill>
            <a:schemeClr val="tx1"/>
          </a:solidFill>
          <a:latin typeface="+mn-lt"/>
          <a:ea typeface="+mn-ea"/>
          <a:cs typeface="+mn-cs"/>
        </a:defRPr>
      </a:lvl5pPr>
      <a:lvl6pPr marL="2285521" algn="l" defTabSz="914209" rtl="0" eaLnBrk="1" latinLnBrk="0" hangingPunct="1">
        <a:defRPr sz="1800" kern="1200">
          <a:solidFill>
            <a:schemeClr val="tx1"/>
          </a:solidFill>
          <a:latin typeface="+mn-lt"/>
          <a:ea typeface="+mn-ea"/>
          <a:cs typeface="+mn-cs"/>
        </a:defRPr>
      </a:lvl6pPr>
      <a:lvl7pPr marL="2742626" algn="l" defTabSz="914209" rtl="0" eaLnBrk="1" latinLnBrk="0" hangingPunct="1">
        <a:defRPr sz="1800" kern="1200">
          <a:solidFill>
            <a:schemeClr val="tx1"/>
          </a:solidFill>
          <a:latin typeface="+mn-lt"/>
          <a:ea typeface="+mn-ea"/>
          <a:cs typeface="+mn-cs"/>
        </a:defRPr>
      </a:lvl7pPr>
      <a:lvl8pPr marL="3199731" algn="l" defTabSz="914209" rtl="0" eaLnBrk="1" latinLnBrk="0" hangingPunct="1">
        <a:defRPr sz="1800" kern="1200">
          <a:solidFill>
            <a:schemeClr val="tx1"/>
          </a:solidFill>
          <a:latin typeface="+mn-lt"/>
          <a:ea typeface="+mn-ea"/>
          <a:cs typeface="+mn-cs"/>
        </a:defRPr>
      </a:lvl8pPr>
      <a:lvl9pPr marL="3656835" algn="l" defTabSz="91420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B94316-F640-EB4F-B5FF-35A36B92724A}"/>
              </a:ext>
            </a:extLst>
          </p:cNvPr>
          <p:cNvSpPr>
            <a:spLocks noGrp="1"/>
          </p:cNvSpPr>
          <p:nvPr>
            <p:ph type="title"/>
          </p:nvPr>
        </p:nvSpPr>
        <p:spPr>
          <a:xfrm>
            <a:off x="347642" y="365126"/>
            <a:ext cx="816770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FF84786-DE87-AE45-B2BD-1CF769879D5A}"/>
              </a:ext>
            </a:extLst>
          </p:cNvPr>
          <p:cNvSpPr>
            <a:spLocks noGrp="1"/>
          </p:cNvSpPr>
          <p:nvPr>
            <p:ph type="body" idx="1"/>
          </p:nvPr>
        </p:nvSpPr>
        <p:spPr>
          <a:xfrm>
            <a:off x="347642" y="1554480"/>
            <a:ext cx="8167709"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grpSp>
        <p:nvGrpSpPr>
          <p:cNvPr id="11" name="Group 10">
            <a:extLst>
              <a:ext uri="{FF2B5EF4-FFF2-40B4-BE49-F238E27FC236}">
                <a16:creationId xmlns:a16="http://schemas.microsoft.com/office/drawing/2014/main" id="{42598C92-0D40-3A43-A602-0307F33D4824}"/>
              </a:ext>
            </a:extLst>
          </p:cNvPr>
          <p:cNvGrpSpPr>
            <a:grpSpLocks noChangeAspect="1"/>
          </p:cNvGrpSpPr>
          <p:nvPr userDrawn="1"/>
        </p:nvGrpSpPr>
        <p:grpSpPr>
          <a:xfrm>
            <a:off x="347642" y="5987460"/>
            <a:ext cx="3302583" cy="371158"/>
            <a:chOff x="522514" y="5789582"/>
            <a:chExt cx="7339073" cy="618597"/>
          </a:xfrm>
        </p:grpSpPr>
        <p:pic>
          <p:nvPicPr>
            <p:cNvPr id="8" name="Picture 7">
              <a:extLst>
                <a:ext uri="{FF2B5EF4-FFF2-40B4-BE49-F238E27FC236}">
                  <a16:creationId xmlns:a16="http://schemas.microsoft.com/office/drawing/2014/main" id="{55517C80-B804-9B4B-B42A-85B7B04D12DA}"/>
                </a:ext>
              </a:extLst>
            </p:cNvPr>
            <p:cNvPicPr>
              <a:picLocks noChangeAspect="1"/>
            </p:cNvPicPr>
            <p:nvPr userDrawn="1"/>
          </p:nvPicPr>
          <p:blipFill>
            <a:blip r:embed="rId13"/>
            <a:stretch>
              <a:fillRect/>
            </a:stretch>
          </p:blipFill>
          <p:spPr>
            <a:xfrm>
              <a:off x="522514" y="5849379"/>
              <a:ext cx="2552700" cy="558800"/>
            </a:xfrm>
            <a:prstGeom prst="rect">
              <a:avLst/>
            </a:prstGeom>
          </p:spPr>
        </p:pic>
        <p:cxnSp>
          <p:nvCxnSpPr>
            <p:cNvPr id="9" name="Straight Connector 8">
              <a:extLst>
                <a:ext uri="{FF2B5EF4-FFF2-40B4-BE49-F238E27FC236}">
                  <a16:creationId xmlns:a16="http://schemas.microsoft.com/office/drawing/2014/main" id="{497C7A58-FE63-4240-B686-774D1236D423}"/>
                </a:ext>
              </a:extLst>
            </p:cNvPr>
            <p:cNvCxnSpPr/>
            <p:nvPr userDrawn="1"/>
          </p:nvCxnSpPr>
          <p:spPr>
            <a:xfrm>
              <a:off x="3259394" y="5849379"/>
              <a:ext cx="0" cy="55880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96831B9-C273-4948-870F-FFA7DA1B8C8D}"/>
                </a:ext>
              </a:extLst>
            </p:cNvPr>
            <p:cNvSpPr txBox="1"/>
            <p:nvPr userDrawn="1"/>
          </p:nvSpPr>
          <p:spPr>
            <a:xfrm>
              <a:off x="3340337" y="5789582"/>
              <a:ext cx="4521250" cy="615554"/>
            </a:xfrm>
            <a:prstGeom prst="rect">
              <a:avLst/>
            </a:prstGeom>
            <a:noFill/>
          </p:spPr>
          <p:txBody>
            <a:bodyPr wrap="square" rtlCol="0">
              <a:spAutoFit/>
            </a:bodyPr>
            <a:lstStyle/>
            <a:p>
              <a:r>
                <a:rPr lang="en-US" sz="900">
                  <a:latin typeface="+mn-lt"/>
                </a:rPr>
                <a:t>Retaining Employment and Talent After Injury/Illness Network</a:t>
              </a:r>
            </a:p>
          </p:txBody>
        </p:sp>
      </p:grpSp>
      <p:sp>
        <p:nvSpPr>
          <p:cNvPr id="12" name="Rectangle 11">
            <a:extLst>
              <a:ext uri="{FF2B5EF4-FFF2-40B4-BE49-F238E27FC236}">
                <a16:creationId xmlns:a16="http://schemas.microsoft.com/office/drawing/2014/main" id="{8B807A7E-A35E-E54D-BCB4-B463032889DD}"/>
              </a:ext>
            </a:extLst>
          </p:cNvPr>
          <p:cNvSpPr/>
          <p:nvPr userDrawn="1"/>
        </p:nvSpPr>
        <p:spPr>
          <a:xfrm>
            <a:off x="8362337" y="6765039"/>
            <a:ext cx="581508" cy="92962"/>
          </a:xfrm>
          <a:prstGeom prst="rect">
            <a:avLst/>
          </a:prstGeom>
          <a:solidFill>
            <a:srgbClr val="1352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a:extLst>
              <a:ext uri="{FF2B5EF4-FFF2-40B4-BE49-F238E27FC236}">
                <a16:creationId xmlns:a16="http://schemas.microsoft.com/office/drawing/2014/main" id="{10AB62D4-0FAD-094B-99F8-58BB88FC5CF9}"/>
              </a:ext>
            </a:extLst>
          </p:cNvPr>
          <p:cNvSpPr txBox="1"/>
          <p:nvPr userDrawn="1"/>
        </p:nvSpPr>
        <p:spPr>
          <a:xfrm>
            <a:off x="8362337" y="6269926"/>
            <a:ext cx="581508" cy="207877"/>
          </a:xfrm>
          <a:prstGeom prst="rect">
            <a:avLst/>
          </a:prstGeom>
          <a:noFill/>
        </p:spPr>
        <p:txBody>
          <a:bodyPr wrap="square" rtlCol="0">
            <a:spAutoFit/>
          </a:bodyPr>
          <a:lstStyle/>
          <a:p>
            <a:pPr algn="ctr"/>
            <a:fld id="{A99BBDAB-5A7E-9140-A08E-AD1068E58EF0}" type="slidenum">
              <a:rPr lang="en-US" sz="751" smtClean="0">
                <a:latin typeface="+mn-lt"/>
              </a:rPr>
              <a:pPr algn="ctr"/>
              <a:t>‹#›</a:t>
            </a:fld>
            <a:endParaRPr lang="en-US" sz="751">
              <a:latin typeface="+mn-lt"/>
            </a:endParaRPr>
          </a:p>
        </p:txBody>
      </p:sp>
    </p:spTree>
    <p:extLst>
      <p:ext uri="{BB962C8B-B14F-4D97-AF65-F5344CB8AC3E}">
        <p14:creationId xmlns:p14="http://schemas.microsoft.com/office/powerpoint/2010/main" val="184551417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defTabSz="685835" rtl="0" eaLnBrk="1" latinLnBrk="0" hangingPunct="1">
        <a:lnSpc>
          <a:spcPct val="90000"/>
        </a:lnSpc>
        <a:spcBef>
          <a:spcPct val="0"/>
        </a:spcBef>
        <a:buNone/>
        <a:defRPr sz="3300" kern="1200">
          <a:solidFill>
            <a:srgbClr val="0D2335"/>
          </a:solidFill>
          <a:latin typeface="+mn-lt"/>
          <a:ea typeface="+mj-ea"/>
          <a:cs typeface="+mj-cs"/>
        </a:defRPr>
      </a:lvl1pPr>
    </p:titleStyle>
    <p:bodyStyle>
      <a:lvl1pPr marL="171458" indent="-171458" algn="l" defTabSz="685835" rtl="0" eaLnBrk="1" latinLnBrk="0" hangingPunct="1">
        <a:lnSpc>
          <a:spcPct val="90000"/>
        </a:lnSpc>
        <a:spcBef>
          <a:spcPts val="751"/>
        </a:spcBef>
        <a:buClr>
          <a:srgbClr val="135280"/>
        </a:buClr>
        <a:buFont typeface="Arial" panose="020B0604020202020204" pitchFamily="34" charset="0"/>
        <a:buChar char="•"/>
        <a:defRPr sz="2100" kern="1200">
          <a:solidFill>
            <a:schemeClr val="tx1"/>
          </a:solidFill>
          <a:latin typeface="+mn-lt"/>
          <a:ea typeface="+mn-ea"/>
          <a:cs typeface="+mn-cs"/>
        </a:defRPr>
      </a:lvl1pPr>
      <a:lvl2pPr marL="514376" indent="-171458" algn="l" defTabSz="685835" rtl="0" eaLnBrk="1" latinLnBrk="0" hangingPunct="1">
        <a:lnSpc>
          <a:spcPct val="90000"/>
        </a:lnSpc>
        <a:spcBef>
          <a:spcPts val="375"/>
        </a:spcBef>
        <a:buClr>
          <a:srgbClr val="135280"/>
        </a:buClr>
        <a:buFont typeface="Courier New" panose="02070309020205020404" pitchFamily="49" charset="0"/>
        <a:buChar char="o"/>
        <a:defRPr sz="1800" kern="1200">
          <a:solidFill>
            <a:schemeClr val="tx1"/>
          </a:solidFill>
          <a:latin typeface="+mn-lt"/>
          <a:ea typeface="+mn-ea"/>
          <a:cs typeface="+mn-cs"/>
        </a:defRPr>
      </a:lvl2pPr>
      <a:lvl3pPr marL="857294" indent="-171458" algn="l" defTabSz="685835" rtl="0" eaLnBrk="1" latinLnBrk="0" hangingPunct="1">
        <a:lnSpc>
          <a:spcPct val="90000"/>
        </a:lnSpc>
        <a:spcBef>
          <a:spcPts val="375"/>
        </a:spcBef>
        <a:buClr>
          <a:srgbClr val="0D2335"/>
        </a:buClr>
        <a:buFont typeface="Wingdings" pitchFamily="2" charset="2"/>
        <a:buChar char="§"/>
        <a:defRPr sz="1500" kern="1200">
          <a:solidFill>
            <a:schemeClr val="tx1"/>
          </a:solidFill>
          <a:latin typeface="+mn-lt"/>
          <a:ea typeface="+mn-ea"/>
          <a:cs typeface="+mn-cs"/>
        </a:defRPr>
      </a:lvl3pPr>
      <a:lvl4pPr marL="1200212" indent="-171458" algn="l" defTabSz="685835" rtl="0" eaLnBrk="1" latinLnBrk="0" hangingPunct="1">
        <a:lnSpc>
          <a:spcPct val="90000"/>
        </a:lnSpc>
        <a:spcBef>
          <a:spcPts val="375"/>
        </a:spcBef>
        <a:buClr>
          <a:srgbClr val="0D2335"/>
        </a:buClr>
        <a:buFont typeface="Wingdings" pitchFamily="2" charset="2"/>
        <a:buChar char="Ø"/>
        <a:defRPr sz="1350" kern="1200">
          <a:solidFill>
            <a:schemeClr val="tx1"/>
          </a:solidFill>
          <a:latin typeface="+mn-lt"/>
          <a:ea typeface="+mn-ea"/>
          <a:cs typeface="+mn-cs"/>
        </a:defRPr>
      </a:lvl4pPr>
      <a:lvl5pPr marL="1543129" indent="-171458" algn="l" defTabSz="685835" rtl="0" eaLnBrk="1" latinLnBrk="0" hangingPunct="1">
        <a:lnSpc>
          <a:spcPct val="90000"/>
        </a:lnSpc>
        <a:spcBef>
          <a:spcPts val="375"/>
        </a:spcBef>
        <a:buClr>
          <a:srgbClr val="0D2335"/>
        </a:buClr>
        <a:buFont typeface="Wingdings" pitchFamily="2" charset="2"/>
        <a:buChar char="Ø"/>
        <a:defRPr sz="1350" kern="1200">
          <a:solidFill>
            <a:schemeClr val="tx1"/>
          </a:solidFill>
          <a:latin typeface="+mn-lt"/>
          <a:ea typeface="+mn-ea"/>
          <a:cs typeface="+mn-cs"/>
        </a:defRPr>
      </a:lvl5pPr>
      <a:lvl6pPr marL="188604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4"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81"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9"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8"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3" algn="l" defTabSz="685835" rtl="0" eaLnBrk="1" latinLnBrk="0" hangingPunct="1">
        <a:defRPr sz="1350" kern="1200">
          <a:solidFill>
            <a:schemeClr val="tx1"/>
          </a:solidFill>
          <a:latin typeface="+mn-lt"/>
          <a:ea typeface="+mn-ea"/>
          <a:cs typeface="+mn-cs"/>
        </a:defRPr>
      </a:lvl4pPr>
      <a:lvl5pPr marL="1371671" algn="l" defTabSz="685835" rtl="0" eaLnBrk="1" latinLnBrk="0" hangingPunct="1">
        <a:defRPr sz="1350" kern="1200">
          <a:solidFill>
            <a:schemeClr val="tx1"/>
          </a:solidFill>
          <a:latin typeface="+mn-lt"/>
          <a:ea typeface="+mn-ea"/>
          <a:cs typeface="+mn-cs"/>
        </a:defRPr>
      </a:lvl5pPr>
      <a:lvl6pPr marL="1714588" algn="l" defTabSz="685835" rtl="0" eaLnBrk="1" latinLnBrk="0" hangingPunct="1">
        <a:defRPr sz="1350" kern="1200">
          <a:solidFill>
            <a:schemeClr val="tx1"/>
          </a:solidFill>
          <a:latin typeface="+mn-lt"/>
          <a:ea typeface="+mn-ea"/>
          <a:cs typeface="+mn-cs"/>
        </a:defRPr>
      </a:lvl6pPr>
      <a:lvl7pPr marL="2057505" algn="l" defTabSz="685835" rtl="0" eaLnBrk="1" latinLnBrk="0" hangingPunct="1">
        <a:defRPr sz="1350" kern="1200">
          <a:solidFill>
            <a:schemeClr val="tx1"/>
          </a:solidFill>
          <a:latin typeface="+mn-lt"/>
          <a:ea typeface="+mn-ea"/>
          <a:cs typeface="+mn-cs"/>
        </a:defRPr>
      </a:lvl7pPr>
      <a:lvl8pPr marL="2400422" algn="l" defTabSz="685835" rtl="0" eaLnBrk="1" latinLnBrk="0" hangingPunct="1">
        <a:defRPr sz="1350" kern="1200">
          <a:solidFill>
            <a:schemeClr val="tx1"/>
          </a:solidFill>
          <a:latin typeface="+mn-lt"/>
          <a:ea typeface="+mn-ea"/>
          <a:cs typeface="+mn-cs"/>
        </a:defRPr>
      </a:lvl8pPr>
      <a:lvl9pPr marL="2743340" algn="l" defTabSz="68583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5.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www.askearn.org/"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hyperlink" Target="https://accntu.re/2Kve7vE" TargetMode="External"/><Relationship Id="rId5" Type="http://schemas.openxmlformats.org/officeDocument/2006/relationships/hyperlink" Target="https://bit.ly/1zecqIK" TargetMode="External"/><Relationship Id="rId4" Type="http://schemas.openxmlformats.org/officeDocument/2006/relationships/hyperlink" Target="https://bit.ly/2ndXc4X"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hyperlink" Target="https://retainta.org/" TargetMode="External"/><Relationship Id="rId2" Type="http://schemas.openxmlformats.org/officeDocument/2006/relationships/notesSlide" Target="../notesSlides/notesSlide20.xml"/><Relationship Id="rId1" Type="http://schemas.openxmlformats.org/officeDocument/2006/relationships/slideLayout" Target="../slideLayouts/slideLayout29.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ED8EA-DD3B-7E48-A921-73A9737F95F3}"/>
              </a:ext>
            </a:extLst>
          </p:cNvPr>
          <p:cNvSpPr>
            <a:spLocks noGrp="1"/>
          </p:cNvSpPr>
          <p:nvPr>
            <p:ph type="ctrTitle"/>
          </p:nvPr>
        </p:nvSpPr>
        <p:spPr>
          <a:xfrm>
            <a:off x="391887" y="2833318"/>
            <a:ext cx="6896192" cy="2557220"/>
          </a:xfrm>
        </p:spPr>
        <p:txBody>
          <a:bodyPr>
            <a:normAutofit fontScale="90000"/>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sz="3975" dirty="0"/>
              <a:t>RETAIN Community of Practice</a:t>
            </a:r>
            <a:br>
              <a:rPr lang="en-US" sz="3975" dirty="0"/>
            </a:br>
            <a:r>
              <a:rPr lang="en-US" sz="3975" i="1" dirty="0"/>
              <a:t>Communications Exchange Series</a:t>
            </a:r>
            <a:r>
              <a:rPr lang="en-US" sz="3975" dirty="0"/>
              <a:t/>
            </a:r>
            <a:br>
              <a:rPr lang="en-US" sz="3975" dirty="0"/>
            </a:br>
            <a:r>
              <a:rPr lang="en-US" dirty="0"/>
              <a:t/>
            </a:r>
            <a:br>
              <a:rPr lang="en-US" dirty="0"/>
            </a:br>
            <a:endParaRPr lang="en-US" dirty="0"/>
          </a:p>
        </p:txBody>
      </p:sp>
      <p:sp>
        <p:nvSpPr>
          <p:cNvPr id="3" name="Subtitle 2">
            <a:extLst>
              <a:ext uri="{FF2B5EF4-FFF2-40B4-BE49-F238E27FC236}">
                <a16:creationId xmlns:a16="http://schemas.microsoft.com/office/drawing/2014/main" id="{3C75A676-7A38-C847-82DA-A1DCF922AF5D}"/>
              </a:ext>
            </a:extLst>
          </p:cNvPr>
          <p:cNvSpPr>
            <a:spLocks noGrp="1"/>
          </p:cNvSpPr>
          <p:nvPr>
            <p:ph type="subTitle" idx="1"/>
          </p:nvPr>
        </p:nvSpPr>
        <p:spPr/>
        <p:txBody>
          <a:bodyPr>
            <a:normAutofit/>
          </a:bodyPr>
          <a:lstStyle/>
          <a:p>
            <a:r>
              <a:rPr lang="en-US" sz="2800" dirty="0"/>
              <a:t>September 11, 2019</a:t>
            </a:r>
          </a:p>
        </p:txBody>
      </p:sp>
    </p:spTree>
    <p:custDataLst>
      <p:tags r:id="rId1"/>
    </p:custDataLst>
    <p:extLst>
      <p:ext uri="{BB962C8B-B14F-4D97-AF65-F5344CB8AC3E}">
        <p14:creationId xmlns:p14="http://schemas.microsoft.com/office/powerpoint/2010/main" val="2691691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20"/>
          </p:nvPr>
        </p:nvSpPr>
        <p:spPr>
          <a:xfrm>
            <a:off x="1487733" y="4415128"/>
            <a:ext cx="2340183" cy="940643"/>
          </a:xfrm>
        </p:spPr>
        <p:txBody>
          <a:bodyPr>
            <a:noAutofit/>
          </a:bodyPr>
          <a:lstStyle/>
          <a:p>
            <a:r>
              <a:rPr lang="en-US" sz="2000" dirty="0">
                <a:latin typeface="Calibri" panose="020F0502020204030204" pitchFamily="34" charset="0"/>
                <a:cs typeface="Calibri" panose="020F0502020204030204" pitchFamily="34" charset="0"/>
              </a:rPr>
              <a:t>Rebecca Skipper</a:t>
            </a:r>
          </a:p>
          <a:p>
            <a:r>
              <a:rPr lang="en-US" sz="2000" dirty="0">
                <a:latin typeface="Calibri" panose="020F0502020204030204" pitchFamily="34" charset="0"/>
                <a:cs typeface="Calibri" panose="020F0502020204030204" pitchFamily="34" charset="0"/>
              </a:rPr>
              <a:t>Concepts, Inc.</a:t>
            </a:r>
          </a:p>
          <a:p>
            <a:r>
              <a:rPr lang="en-US" sz="1400" dirty="0"/>
              <a:t> </a:t>
            </a:r>
          </a:p>
        </p:txBody>
      </p:sp>
      <p:sp>
        <p:nvSpPr>
          <p:cNvPr id="3" name="Rectangle 2">
            <a:extLst>
              <a:ext uri="{FF2B5EF4-FFF2-40B4-BE49-F238E27FC236}">
                <a16:creationId xmlns:a16="http://schemas.microsoft.com/office/drawing/2014/main" id="{32C9F96B-C500-40DD-89E6-2A33FE94E4D4}"/>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Picture Placeholder 12">
            <a:extLst>
              <a:ext uri="{FF2B5EF4-FFF2-40B4-BE49-F238E27FC236}">
                <a16:creationId xmlns:a16="http://schemas.microsoft.com/office/drawing/2014/main" id="{2D839807-755C-4F3F-8240-1DA81ED509F2}"/>
              </a:ext>
            </a:extLst>
          </p:cNvPr>
          <p:cNvSpPr txBox="1">
            <a:spLocks/>
          </p:cNvSpPr>
          <p:nvPr/>
        </p:nvSpPr>
        <p:spPr>
          <a:xfrm>
            <a:off x="1366418" y="1152277"/>
            <a:ext cx="1665090" cy="2080922"/>
          </a:xfrm>
          <a:prstGeom prst="ellipse">
            <a:avLst/>
          </a:prstGeom>
        </p:spPr>
      </p:sp>
      <p:pic>
        <p:nvPicPr>
          <p:cNvPr id="19" name="Picture 18" descr="Rebecca Skipper">
            <a:extLst>
              <a:ext uri="{FF2B5EF4-FFF2-40B4-BE49-F238E27FC236}">
                <a16:creationId xmlns:a16="http://schemas.microsoft.com/office/drawing/2014/main" id="{E23A6963-2788-4603-8A3B-9658F30C62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396" y="2167866"/>
            <a:ext cx="2626858" cy="1945821"/>
          </a:xfrm>
          <a:prstGeom prst="rect">
            <a:avLst/>
          </a:prstGeom>
        </p:spPr>
      </p:pic>
      <p:pic>
        <p:nvPicPr>
          <p:cNvPr id="21" name="Picture 20" descr="Diana Zeitzer">
            <a:extLst>
              <a:ext uri="{FF2B5EF4-FFF2-40B4-BE49-F238E27FC236}">
                <a16:creationId xmlns:a16="http://schemas.microsoft.com/office/drawing/2014/main" id="{CF7B620B-D6F6-4121-B0D7-23DBE61304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9064" y="2167865"/>
            <a:ext cx="2626858" cy="1945821"/>
          </a:xfrm>
          <a:prstGeom prst="rect">
            <a:avLst/>
          </a:prstGeom>
        </p:spPr>
      </p:pic>
      <p:sp>
        <p:nvSpPr>
          <p:cNvPr id="22" name="Text Placeholder 5">
            <a:extLst>
              <a:ext uri="{FF2B5EF4-FFF2-40B4-BE49-F238E27FC236}">
                <a16:creationId xmlns:a16="http://schemas.microsoft.com/office/drawing/2014/main" id="{4E3C6095-21A1-4B0B-9BA5-3B0D2CFBCF1E}"/>
              </a:ext>
            </a:extLst>
          </p:cNvPr>
          <p:cNvSpPr txBox="1">
            <a:spLocks/>
          </p:cNvSpPr>
          <p:nvPr/>
        </p:nvSpPr>
        <p:spPr>
          <a:xfrm rot="10800000" flipV="1">
            <a:off x="4942401" y="4415128"/>
            <a:ext cx="2340183" cy="940643"/>
          </a:xfrm>
          <a:prstGeom prst="rect">
            <a:avLst/>
          </a:prstGeom>
        </p:spPr>
        <p:txBody>
          <a:bodyPr vert="horz" lIns="91440" tIns="45720" rIns="91440" bIns="45720" rtlCol="0">
            <a:noAutofit/>
          </a:bodyPr>
          <a:lstStyle>
            <a:lvl1pPr marL="0" indent="0" algn="ctr" defTabSz="831314" rtl="0" eaLnBrk="1" latinLnBrk="0" hangingPunct="1">
              <a:lnSpc>
                <a:spcPct val="90000"/>
              </a:lnSpc>
              <a:spcBef>
                <a:spcPts val="909"/>
              </a:spcBef>
              <a:buFont typeface="Arial" panose="020B0604020202020204" pitchFamily="34" charset="0"/>
              <a:buNone/>
              <a:defRPr sz="1800" kern="1200">
                <a:solidFill>
                  <a:schemeClr val="tx2"/>
                </a:solidFill>
                <a:latin typeface="+mn-lt"/>
                <a:ea typeface="+mn-ea"/>
                <a:cs typeface="+mn-cs"/>
              </a:defRPr>
            </a:lvl1pPr>
            <a:lvl2pPr marL="623486" indent="-207829" algn="l" defTabSz="831314" rtl="0" eaLnBrk="1" latinLnBrk="0" hangingPunct="1">
              <a:lnSpc>
                <a:spcPct val="90000"/>
              </a:lnSpc>
              <a:spcBef>
                <a:spcPts val="454"/>
              </a:spcBef>
              <a:buFont typeface="Arial" panose="020B0604020202020204" pitchFamily="34" charset="0"/>
              <a:buChar char="•"/>
              <a:defRPr sz="2182" kern="1200">
                <a:solidFill>
                  <a:schemeClr val="tx1"/>
                </a:solidFill>
                <a:latin typeface="+mn-lt"/>
                <a:ea typeface="+mn-ea"/>
                <a:cs typeface="+mn-cs"/>
              </a:defRPr>
            </a:lvl2pPr>
            <a:lvl3pPr marL="1039143" indent="-207829" algn="l" defTabSz="831314" rtl="0" eaLnBrk="1" latinLnBrk="0" hangingPunct="1">
              <a:lnSpc>
                <a:spcPct val="90000"/>
              </a:lnSpc>
              <a:spcBef>
                <a:spcPts val="454"/>
              </a:spcBef>
              <a:buFont typeface="Arial" panose="020B0604020202020204" pitchFamily="34" charset="0"/>
              <a:buChar char="•"/>
              <a:defRPr sz="1819" kern="1200">
                <a:solidFill>
                  <a:schemeClr val="tx1"/>
                </a:solidFill>
                <a:latin typeface="+mn-lt"/>
                <a:ea typeface="+mn-ea"/>
                <a:cs typeface="+mn-cs"/>
              </a:defRPr>
            </a:lvl3pPr>
            <a:lvl4pPr marL="1454801"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4pPr>
            <a:lvl5pPr marL="1870458"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5pPr>
            <a:lvl6pPr marL="2286115"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6pPr>
            <a:lvl7pPr marL="2701773"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7pPr>
            <a:lvl8pPr marL="3117430"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8pPr>
            <a:lvl9pPr marL="3533087"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9pPr>
          </a:lstStyle>
          <a:p>
            <a:r>
              <a:rPr lang="en-US" sz="2000" dirty="0">
                <a:latin typeface="Calibri" panose="020F0502020204030204" pitchFamily="34" charset="0"/>
                <a:cs typeface="Calibri" panose="020F0502020204030204" pitchFamily="34" charset="0"/>
              </a:rPr>
              <a:t>Diana Zeitzer</a:t>
            </a:r>
          </a:p>
          <a:p>
            <a:r>
              <a:rPr lang="en-US" sz="2000" dirty="0">
                <a:latin typeface="Calibri" panose="020F0502020204030204" pitchFamily="34" charset="0"/>
                <a:cs typeface="Calibri" panose="020F0502020204030204" pitchFamily="34" charset="0"/>
              </a:rPr>
              <a:t>Concepts, Inc.</a:t>
            </a:r>
          </a:p>
          <a:p>
            <a:r>
              <a:rPr lang="en-US" sz="1400" dirty="0"/>
              <a:t> </a:t>
            </a:r>
          </a:p>
        </p:txBody>
      </p:sp>
      <p:sp>
        <p:nvSpPr>
          <p:cNvPr id="25" name="Title 24">
            <a:extLst>
              <a:ext uri="{FF2B5EF4-FFF2-40B4-BE49-F238E27FC236}">
                <a16:creationId xmlns:a16="http://schemas.microsoft.com/office/drawing/2014/main" id="{0277D688-7944-47A1-AA1A-A0F91D22000F}"/>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Meet the Presenters</a:t>
            </a:r>
          </a:p>
        </p:txBody>
      </p:sp>
    </p:spTree>
    <p:extLst>
      <p:ext uri="{BB962C8B-B14F-4D97-AF65-F5344CB8AC3E}">
        <p14:creationId xmlns:p14="http://schemas.microsoft.com/office/powerpoint/2010/main" val="3642300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BBE9BFE7-C22F-4D31-A1DC-EE9F2D68CB02}"/>
              </a:ext>
            </a:extLst>
          </p:cNvPr>
          <p:cNvSpPr>
            <a:spLocks noGrp="1"/>
          </p:cNvSpPr>
          <p:nvPr>
            <p:ph type="title"/>
          </p:nvPr>
        </p:nvSpPr>
        <p:spPr>
          <a:xfrm>
            <a:off x="265043" y="1426782"/>
            <a:ext cx="8666922" cy="1143000"/>
          </a:xfrm>
        </p:spPr>
        <p:txBody>
          <a:bodyPr/>
          <a:lstStyle/>
          <a:p>
            <a:pPr algn="ctr"/>
            <a:r>
              <a:rPr lang="en-US" sz="5400" dirty="0">
                <a:latin typeface="Calibri" panose="020F0502020204030204" pitchFamily="34" charset="0"/>
                <a:cs typeface="Calibri" panose="020F0502020204030204" pitchFamily="34" charset="0"/>
              </a:rPr>
              <a:t>Communicating with Employers</a:t>
            </a:r>
          </a:p>
        </p:txBody>
      </p:sp>
      <p:sp>
        <p:nvSpPr>
          <p:cNvPr id="29" name="Text Placeholder 28">
            <a:extLst>
              <a:ext uri="{FF2B5EF4-FFF2-40B4-BE49-F238E27FC236}">
                <a16:creationId xmlns:a16="http://schemas.microsoft.com/office/drawing/2014/main" id="{D35BD827-A0F9-47FD-9477-1849250C2A9F}"/>
              </a:ext>
            </a:extLst>
          </p:cNvPr>
          <p:cNvSpPr>
            <a:spLocks noGrp="1"/>
          </p:cNvSpPr>
          <p:nvPr>
            <p:ph type="body" sz="quarter" idx="10"/>
          </p:nvPr>
        </p:nvSpPr>
        <p:spPr>
          <a:xfrm>
            <a:off x="490330" y="3815144"/>
            <a:ext cx="8229600" cy="946150"/>
          </a:xfrm>
        </p:spPr>
        <p:txBody>
          <a:bodyPr>
            <a:normAutofit/>
          </a:bodyPr>
          <a:lstStyle/>
          <a:p>
            <a:pPr algn="ctr"/>
            <a:r>
              <a:rPr lang="en-US" sz="4400" dirty="0">
                <a:latin typeface="Calibri" panose="020F0502020204030204" pitchFamily="34" charset="0"/>
                <a:cs typeface="Calibri" panose="020F0502020204030204" pitchFamily="34" charset="0"/>
              </a:rPr>
              <a:t>Framing Our Discussion</a:t>
            </a:r>
          </a:p>
        </p:txBody>
      </p:sp>
    </p:spTree>
    <p:extLst>
      <p:ext uri="{BB962C8B-B14F-4D97-AF65-F5344CB8AC3E}">
        <p14:creationId xmlns:p14="http://schemas.microsoft.com/office/powerpoint/2010/main" val="1784227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20FEF-4360-2D42-9F34-60A0DA8D37BE}"/>
              </a:ext>
            </a:extLst>
          </p:cNvPr>
          <p:cNvSpPr>
            <a:spLocks noGrp="1"/>
          </p:cNvSpPr>
          <p:nvPr>
            <p:ph type="title"/>
          </p:nvPr>
        </p:nvSpPr>
        <p:spPr>
          <a:xfrm>
            <a:off x="457200" y="181555"/>
            <a:ext cx="8229600" cy="1143000"/>
          </a:xfrm>
        </p:spPr>
        <p:txBody>
          <a:bodyPr>
            <a:normAutofit/>
          </a:bodyPr>
          <a:lstStyle/>
          <a:p>
            <a:r>
              <a:rPr lang="en-US" sz="3600" dirty="0">
                <a:latin typeface="Calibri" panose="020F0502020204030204" pitchFamily="34" charset="0"/>
                <a:cs typeface="Calibri" panose="020F0502020204030204" pitchFamily="34" charset="0"/>
              </a:rPr>
              <a:t>Dual-Customer Approach</a:t>
            </a:r>
            <a:r>
              <a:rPr lang="en-US" dirty="0"/>
              <a:t/>
            </a:r>
            <a:br>
              <a:rPr lang="en-US" dirty="0"/>
            </a:br>
            <a:endParaRPr lang="en-US" dirty="0"/>
          </a:p>
        </p:txBody>
      </p:sp>
      <p:sp>
        <p:nvSpPr>
          <p:cNvPr id="3" name="Content Placeholder 2">
            <a:extLst>
              <a:ext uri="{FF2B5EF4-FFF2-40B4-BE49-F238E27FC236}">
                <a16:creationId xmlns:a16="http://schemas.microsoft.com/office/drawing/2014/main" id="{8D90A2A0-8942-9F4B-ACC4-FFB567C43B7E}"/>
              </a:ext>
            </a:extLst>
          </p:cNvPr>
          <p:cNvSpPr>
            <a:spLocks noGrp="1"/>
          </p:cNvSpPr>
          <p:nvPr>
            <p:ph idx="1"/>
          </p:nvPr>
        </p:nvSpPr>
        <p:spPr>
          <a:xfrm>
            <a:off x="457200" y="1233265"/>
            <a:ext cx="7936207" cy="5445079"/>
          </a:xfrm>
        </p:spPr>
        <p:txBody>
          <a:bodyPr>
            <a:normAutofit/>
          </a:bodyPr>
          <a:lstStyle/>
          <a:p>
            <a:pPr marL="571500" indent="-571500">
              <a:buFont typeface="Arial" panose="020B0604020202020204" pitchFamily="34" charset="0"/>
              <a:buChar char="•"/>
            </a:pPr>
            <a:r>
              <a:rPr lang="en-US" sz="3200" dirty="0">
                <a:solidFill>
                  <a:srgbClr val="040404"/>
                </a:solidFill>
                <a:latin typeface="Calibri" panose="020F0502020204030204" pitchFamily="34" charset="0"/>
                <a:cs typeface="Calibri" panose="020F0502020204030204" pitchFamily="34" charset="0"/>
              </a:rPr>
              <a:t>Viewing businesses as customers.</a:t>
            </a:r>
          </a:p>
          <a:p>
            <a:pPr marL="571500" indent="-571500">
              <a:buFont typeface="Arial" panose="020B0604020202020204" pitchFamily="34" charset="0"/>
              <a:buChar char="•"/>
            </a:pPr>
            <a:r>
              <a:rPr lang="en-US" sz="3200" dirty="0">
                <a:solidFill>
                  <a:srgbClr val="040404"/>
                </a:solidFill>
                <a:latin typeface="Calibri" panose="020F0502020204030204" pitchFamily="34" charset="0"/>
                <a:cs typeface="Calibri" panose="020F0502020204030204" pitchFamily="34" charset="0"/>
              </a:rPr>
              <a:t>Taking steps to understand their needs.</a:t>
            </a:r>
          </a:p>
          <a:p>
            <a:pPr marL="571500" indent="-571500">
              <a:buFont typeface="Arial" panose="020B0604020202020204" pitchFamily="34" charset="0"/>
              <a:buChar char="•"/>
            </a:pPr>
            <a:r>
              <a:rPr lang="en-US" sz="3200" dirty="0">
                <a:solidFill>
                  <a:srgbClr val="040404"/>
                </a:solidFill>
                <a:latin typeface="Calibri" panose="020F0502020204030204" pitchFamily="34" charset="0"/>
                <a:cs typeface="Calibri" panose="020F0502020204030204" pitchFamily="34" charset="0"/>
              </a:rPr>
              <a:t>Adjusting products and services to meet those needs.</a:t>
            </a:r>
          </a:p>
          <a:p>
            <a:pPr marL="571500" indent="-571500">
              <a:buFont typeface="Arial" panose="020B0604020202020204" pitchFamily="34" charset="0"/>
              <a:buChar char="•"/>
            </a:pPr>
            <a:r>
              <a:rPr lang="en-US" sz="3200" dirty="0">
                <a:solidFill>
                  <a:srgbClr val="040404"/>
                </a:solidFill>
                <a:latin typeface="Calibri" panose="020F0502020204030204" pitchFamily="34" charset="0"/>
                <a:cs typeface="Calibri" panose="020F0502020204030204" pitchFamily="34" charset="0"/>
              </a:rPr>
              <a:t>Understanding that decisions are made based on business needs, not rehabilitation needs.</a:t>
            </a:r>
          </a:p>
        </p:txBody>
      </p:sp>
    </p:spTree>
    <p:extLst>
      <p:ext uri="{BB962C8B-B14F-4D97-AF65-F5344CB8AC3E}">
        <p14:creationId xmlns:p14="http://schemas.microsoft.com/office/powerpoint/2010/main" val="1369683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20FEF-4360-2D42-9F34-60A0DA8D37BE}"/>
              </a:ext>
            </a:extLst>
          </p:cNvPr>
          <p:cNvSpPr>
            <a:spLocks noGrp="1"/>
          </p:cNvSpPr>
          <p:nvPr>
            <p:ph type="title"/>
          </p:nvPr>
        </p:nvSpPr>
        <p:spPr>
          <a:xfrm>
            <a:off x="457200" y="181555"/>
            <a:ext cx="8229600" cy="1143000"/>
          </a:xfrm>
        </p:spPr>
        <p:txBody>
          <a:bodyPr>
            <a:normAutofit/>
          </a:bodyPr>
          <a:lstStyle/>
          <a:p>
            <a:r>
              <a:rPr lang="en-US" sz="3600" dirty="0">
                <a:latin typeface="Calibri" panose="020F0502020204030204" pitchFamily="34" charset="0"/>
                <a:cs typeface="Calibri" panose="020F0502020204030204" pitchFamily="34" charset="0"/>
              </a:rPr>
              <a:t>Speaking “Business”</a:t>
            </a:r>
            <a:r>
              <a:rPr lang="en-US" dirty="0"/>
              <a:t/>
            </a:r>
            <a:br>
              <a:rPr lang="en-US" dirty="0"/>
            </a:br>
            <a:endParaRPr lang="en-US" dirty="0"/>
          </a:p>
        </p:txBody>
      </p:sp>
      <p:sp>
        <p:nvSpPr>
          <p:cNvPr id="3" name="Content Placeholder 2">
            <a:extLst>
              <a:ext uri="{FF2B5EF4-FFF2-40B4-BE49-F238E27FC236}">
                <a16:creationId xmlns:a16="http://schemas.microsoft.com/office/drawing/2014/main" id="{8D90A2A0-8942-9F4B-ACC4-FFB567C43B7E}"/>
              </a:ext>
            </a:extLst>
          </p:cNvPr>
          <p:cNvSpPr>
            <a:spLocks noGrp="1"/>
          </p:cNvSpPr>
          <p:nvPr>
            <p:ph idx="1"/>
          </p:nvPr>
        </p:nvSpPr>
        <p:spPr>
          <a:xfrm>
            <a:off x="457200" y="1233265"/>
            <a:ext cx="6000486" cy="5445079"/>
          </a:xfrm>
        </p:spPr>
        <p:txBody>
          <a:bodyPr>
            <a:normAutofit/>
          </a:bodyPr>
          <a:lstStyle/>
          <a:p>
            <a:endParaRPr lang="en-US" sz="2000" dirty="0">
              <a:solidFill>
                <a:srgbClr val="040404"/>
              </a:solidFill>
              <a:latin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US" sz="3600" dirty="0">
                <a:solidFill>
                  <a:srgbClr val="040404"/>
                </a:solidFill>
                <a:latin typeface="Calibri" panose="020F0502020204030204" pitchFamily="34" charset="0"/>
                <a:cs typeface="Calibri" panose="020F0502020204030204" pitchFamily="34" charset="0"/>
              </a:rPr>
              <a:t>Employer vs. Business</a:t>
            </a:r>
          </a:p>
          <a:p>
            <a:pPr marL="571500" indent="-571500">
              <a:buFont typeface="Arial" panose="020B0604020202020204" pitchFamily="34" charset="0"/>
              <a:buChar char="•"/>
            </a:pPr>
            <a:r>
              <a:rPr lang="en-US" sz="3600" dirty="0">
                <a:solidFill>
                  <a:srgbClr val="040404"/>
                </a:solidFill>
                <a:latin typeface="Calibri" panose="020F0502020204030204" pitchFamily="34" charset="0"/>
                <a:cs typeface="Calibri" panose="020F0502020204030204" pitchFamily="34" charset="0"/>
              </a:rPr>
              <a:t>Job Placement vs. Workforce Development</a:t>
            </a:r>
          </a:p>
          <a:p>
            <a:pPr marL="571500" indent="-571500">
              <a:buFont typeface="Arial" panose="020B0604020202020204" pitchFamily="34" charset="0"/>
              <a:buChar char="•"/>
            </a:pPr>
            <a:r>
              <a:rPr lang="en-US" sz="3600" dirty="0">
                <a:solidFill>
                  <a:srgbClr val="040404"/>
                </a:solidFill>
                <a:latin typeface="Calibri" panose="020F0502020204030204" pitchFamily="34" charset="0"/>
                <a:cs typeface="Calibri" panose="020F0502020204030204" pitchFamily="34" charset="0"/>
              </a:rPr>
              <a:t>Accommodation vs. Productivity Enhancement</a:t>
            </a:r>
          </a:p>
          <a:p>
            <a:pPr marL="457200" indent="-457200"/>
            <a:endParaRPr lang="en-US" sz="3600" dirty="0">
              <a:solidFill>
                <a:srgbClr val="040404"/>
              </a:solidFill>
              <a:latin typeface="Calibri" panose="020F0502020204030204" pitchFamily="34" charset="0"/>
              <a:cs typeface="Calibri" panose="020F0502020204030204" pitchFamily="34" charset="0"/>
            </a:endParaRPr>
          </a:p>
        </p:txBody>
      </p:sp>
      <p:pic>
        <p:nvPicPr>
          <p:cNvPr id="5" name="Graphic 4" descr="Image of human figures with a dialogue bubble above them.">
            <a:extLst>
              <a:ext uri="{FF2B5EF4-FFF2-40B4-BE49-F238E27FC236}">
                <a16:creationId xmlns:a16="http://schemas.microsoft.com/office/drawing/2014/main" id="{47FF2E64-F9D4-486C-A21B-0B643ED5C1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117465" y="466858"/>
            <a:ext cx="2569335" cy="2569335"/>
          </a:xfrm>
          <a:prstGeom prst="rect">
            <a:avLst/>
          </a:prstGeom>
        </p:spPr>
      </p:pic>
    </p:spTree>
    <p:extLst>
      <p:ext uri="{BB962C8B-B14F-4D97-AF65-F5344CB8AC3E}">
        <p14:creationId xmlns:p14="http://schemas.microsoft.com/office/powerpoint/2010/main" val="603151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 depicting three segments: Choir, Inclusive, and Uninitiated">
            <a:extLst>
              <a:ext uri="{FF2B5EF4-FFF2-40B4-BE49-F238E27FC236}">
                <a16:creationId xmlns:a16="http://schemas.microsoft.com/office/drawing/2014/main" id="{9C851D25-F34A-41F7-A1EC-ABE21A902EA0}"/>
              </a:ext>
            </a:extLst>
          </p:cNvPr>
          <p:cNvPicPr/>
          <p:nvPr/>
        </p:nvPicPr>
        <p:blipFill rotWithShape="1">
          <a:blip r:embed="rId3"/>
          <a:srcRect l="-1" r="-91" b="150"/>
          <a:stretch/>
        </p:blipFill>
        <p:spPr>
          <a:xfrm>
            <a:off x="3642729" y="1020097"/>
            <a:ext cx="5276960" cy="5249246"/>
          </a:xfrm>
          <a:prstGeom prst="rect">
            <a:avLst/>
          </a:prstGeom>
        </p:spPr>
      </p:pic>
      <p:sp>
        <p:nvSpPr>
          <p:cNvPr id="3" name="Content Placeholder 2">
            <a:extLst>
              <a:ext uri="{FF2B5EF4-FFF2-40B4-BE49-F238E27FC236}">
                <a16:creationId xmlns:a16="http://schemas.microsoft.com/office/drawing/2014/main" id="{8D90A2A0-8942-9F4B-ACC4-FFB567C43B7E}"/>
              </a:ext>
            </a:extLst>
          </p:cNvPr>
          <p:cNvSpPr>
            <a:spLocks noGrp="1"/>
          </p:cNvSpPr>
          <p:nvPr>
            <p:ph idx="1"/>
          </p:nvPr>
        </p:nvSpPr>
        <p:spPr>
          <a:xfrm>
            <a:off x="516224" y="1233265"/>
            <a:ext cx="3791759" cy="4001997"/>
          </a:xfrm>
        </p:spPr>
        <p:txBody>
          <a:bodyPr>
            <a:normAutofit/>
          </a:bodyPr>
          <a:lstStyle/>
          <a:p>
            <a:r>
              <a:rPr lang="en-US" sz="3400" dirty="0">
                <a:solidFill>
                  <a:srgbClr val="040404"/>
                </a:solidFill>
                <a:latin typeface="Calibri" panose="020F0502020204030204" pitchFamily="34" charset="0"/>
                <a:cs typeface="Calibri" panose="020F0502020204030204" pitchFamily="34" charset="0"/>
              </a:rPr>
              <a:t>Customer Segmentation</a:t>
            </a:r>
          </a:p>
          <a:p>
            <a:pPr marL="457200" indent="-457200">
              <a:buFont typeface="Arial" panose="020B0604020202020204" pitchFamily="34" charset="0"/>
              <a:buChar char="•"/>
            </a:pPr>
            <a:endParaRPr lang="en-US" sz="34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endParaRPr lang="en-US" sz="3400"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CE920FEF-4360-2D42-9F34-60A0DA8D37BE}"/>
              </a:ext>
            </a:extLst>
          </p:cNvPr>
          <p:cNvSpPr>
            <a:spLocks noGrp="1"/>
          </p:cNvSpPr>
          <p:nvPr>
            <p:ph type="title"/>
          </p:nvPr>
        </p:nvSpPr>
        <p:spPr>
          <a:xfrm>
            <a:off x="457200" y="181555"/>
            <a:ext cx="8229600" cy="1143000"/>
          </a:xfrm>
        </p:spPr>
        <p:txBody>
          <a:bodyPr>
            <a:normAutofit/>
          </a:bodyPr>
          <a:lstStyle/>
          <a:p>
            <a:r>
              <a:rPr lang="en-US" sz="3600" dirty="0">
                <a:latin typeface="Calibri" panose="020F0502020204030204" pitchFamily="34" charset="0"/>
                <a:cs typeface="Calibri" panose="020F0502020204030204" pitchFamily="34" charset="0"/>
              </a:rPr>
              <a:t>Meeting Employers Where They Are</a:t>
            </a:r>
            <a:r>
              <a:rPr lang="en-US" dirty="0"/>
              <a:t/>
            </a:r>
            <a:br>
              <a:rPr lang="en-US" dirty="0"/>
            </a:br>
            <a:endParaRPr lang="en-US" dirty="0"/>
          </a:p>
        </p:txBody>
      </p:sp>
    </p:spTree>
    <p:extLst>
      <p:ext uri="{BB962C8B-B14F-4D97-AF65-F5344CB8AC3E}">
        <p14:creationId xmlns:p14="http://schemas.microsoft.com/office/powerpoint/2010/main" val="1156447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BBE9BFE7-C22F-4D31-A1DC-EE9F2D68CB02}"/>
              </a:ext>
            </a:extLst>
          </p:cNvPr>
          <p:cNvSpPr>
            <a:spLocks noGrp="1"/>
          </p:cNvSpPr>
          <p:nvPr>
            <p:ph type="title"/>
          </p:nvPr>
        </p:nvSpPr>
        <p:spPr>
          <a:xfrm>
            <a:off x="265043" y="1426782"/>
            <a:ext cx="8666922" cy="1143000"/>
          </a:xfrm>
        </p:spPr>
        <p:txBody>
          <a:bodyPr/>
          <a:lstStyle/>
          <a:p>
            <a:pPr algn="ctr"/>
            <a:r>
              <a:rPr lang="en-US" sz="5400" dirty="0">
                <a:latin typeface="Calibri" panose="020F0502020204030204" pitchFamily="34" charset="0"/>
                <a:cs typeface="Calibri" panose="020F0502020204030204" pitchFamily="34" charset="0"/>
              </a:rPr>
              <a:t>Communicating with Employers</a:t>
            </a:r>
          </a:p>
        </p:txBody>
      </p:sp>
      <p:sp>
        <p:nvSpPr>
          <p:cNvPr id="29" name="Text Placeholder 28">
            <a:extLst>
              <a:ext uri="{FF2B5EF4-FFF2-40B4-BE49-F238E27FC236}">
                <a16:creationId xmlns:a16="http://schemas.microsoft.com/office/drawing/2014/main" id="{D35BD827-A0F9-47FD-9477-1849250C2A9F}"/>
              </a:ext>
            </a:extLst>
          </p:cNvPr>
          <p:cNvSpPr>
            <a:spLocks noGrp="1"/>
          </p:cNvSpPr>
          <p:nvPr>
            <p:ph type="body" sz="quarter" idx="10"/>
          </p:nvPr>
        </p:nvSpPr>
        <p:spPr>
          <a:xfrm>
            <a:off x="490330" y="3815144"/>
            <a:ext cx="8229600" cy="946150"/>
          </a:xfrm>
        </p:spPr>
        <p:txBody>
          <a:bodyPr>
            <a:normAutofit/>
          </a:bodyPr>
          <a:lstStyle/>
          <a:p>
            <a:pPr algn="ctr"/>
            <a:r>
              <a:rPr lang="en-US" sz="4400" dirty="0">
                <a:latin typeface="Calibri" panose="020F0502020204030204" pitchFamily="34" charset="0"/>
                <a:cs typeface="Calibri" panose="020F0502020204030204" pitchFamily="34" charset="0"/>
              </a:rPr>
              <a:t>Self-Assessment</a:t>
            </a:r>
          </a:p>
        </p:txBody>
      </p:sp>
    </p:spTree>
    <p:extLst>
      <p:ext uri="{BB962C8B-B14F-4D97-AF65-F5344CB8AC3E}">
        <p14:creationId xmlns:p14="http://schemas.microsoft.com/office/powerpoint/2010/main" val="3490294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E22F4-CF04-421E-9212-C19A41227D80}"/>
              </a:ext>
            </a:extLst>
          </p:cNvPr>
          <p:cNvSpPr>
            <a:spLocks noGrp="1"/>
          </p:cNvSpPr>
          <p:nvPr>
            <p:ph type="title"/>
          </p:nvPr>
        </p:nvSpPr>
        <p:spPr>
          <a:xfrm>
            <a:off x="569842" y="274320"/>
            <a:ext cx="8116957" cy="1143000"/>
          </a:xfrm>
        </p:spPr>
        <p:txBody>
          <a:bodyPr>
            <a:normAutofit/>
          </a:bodyPr>
          <a:lstStyle/>
          <a:p>
            <a:r>
              <a:rPr lang="en-US" sz="3600" dirty="0">
                <a:latin typeface="Calibri" panose="020F0502020204030204" pitchFamily="34" charset="0"/>
                <a:cs typeface="Calibri" panose="020F0502020204030204" pitchFamily="34" charset="0"/>
              </a:rPr>
              <a:t>Poll: Where Is My Project Now?</a:t>
            </a:r>
          </a:p>
        </p:txBody>
      </p:sp>
      <p:sp>
        <p:nvSpPr>
          <p:cNvPr id="3" name="Content Placeholder 2">
            <a:extLst>
              <a:ext uri="{FF2B5EF4-FFF2-40B4-BE49-F238E27FC236}">
                <a16:creationId xmlns:a16="http://schemas.microsoft.com/office/drawing/2014/main" id="{4A8DA7FB-96EC-44D4-8E9F-B6FFC5406225}"/>
              </a:ext>
            </a:extLst>
          </p:cNvPr>
          <p:cNvSpPr>
            <a:spLocks noGrp="1"/>
          </p:cNvSpPr>
          <p:nvPr>
            <p:ph sz="quarter" idx="10"/>
          </p:nvPr>
        </p:nvSpPr>
        <p:spPr>
          <a:xfrm>
            <a:off x="457200" y="1417320"/>
            <a:ext cx="8229600" cy="4937760"/>
          </a:xfrm>
        </p:spPr>
        <p:txBody>
          <a:bodyPr>
            <a:normAutofit/>
          </a:bodyPr>
          <a:lstStyle/>
          <a:p>
            <a:r>
              <a:rPr lang="en-US" sz="3000" b="1" dirty="0">
                <a:solidFill>
                  <a:srgbClr val="040404"/>
                </a:solidFill>
                <a:latin typeface="Calibri" panose="020F0502020204030204" pitchFamily="34" charset="0"/>
                <a:cs typeface="Calibri" panose="020F0502020204030204" pitchFamily="34" charset="0"/>
              </a:rPr>
              <a:t>How would you describe your RETAIN team’s level of experience communicating with employers about RETAIN and SAW/RTW issues? </a:t>
            </a:r>
          </a:p>
          <a:p>
            <a:endParaRPr lang="en-US" sz="2800" dirty="0">
              <a:solidFill>
                <a:srgbClr val="040404"/>
              </a:solidFill>
              <a:latin typeface="Calibri" panose="020F0502020204030204" pitchFamily="34" charset="0"/>
              <a:cs typeface="Calibri" panose="020F0502020204030204" pitchFamily="34" charset="0"/>
            </a:endParaRPr>
          </a:p>
          <a:p>
            <a:endParaRPr lang="en-US" sz="1200" dirty="0"/>
          </a:p>
          <a:p>
            <a:pPr marL="514350" indent="-514350">
              <a:lnSpc>
                <a:spcPct val="110000"/>
              </a:lnSpc>
              <a:buFont typeface="Wingdings" panose="05000000000000000000" pitchFamily="2" charset="2"/>
              <a:buChar char="q"/>
            </a:pPr>
            <a:r>
              <a:rPr lang="en-US" b="1" dirty="0">
                <a:solidFill>
                  <a:srgbClr val="002060"/>
                </a:solidFill>
                <a:latin typeface="Calibri" panose="020F0502020204030204" pitchFamily="34" charset="0"/>
                <a:cs typeface="Calibri" panose="020F0502020204030204" pitchFamily="34" charset="0"/>
              </a:rPr>
              <a:t>Developing: </a:t>
            </a:r>
            <a:r>
              <a:rPr lang="en-US" dirty="0">
                <a:solidFill>
                  <a:srgbClr val="040404"/>
                </a:solidFill>
                <a:latin typeface="Calibri" panose="020F0502020204030204" pitchFamily="34" charset="0"/>
                <a:cs typeface="Calibri" panose="020F0502020204030204" pitchFamily="34" charset="0"/>
              </a:rPr>
              <a:t>We don’t have much experience in this area. </a:t>
            </a:r>
          </a:p>
          <a:p>
            <a:pPr marL="514350" indent="-514350">
              <a:lnSpc>
                <a:spcPct val="110000"/>
              </a:lnSpc>
              <a:buFont typeface="Wingdings" panose="05000000000000000000" pitchFamily="2" charset="2"/>
              <a:buChar char="q"/>
            </a:pPr>
            <a:r>
              <a:rPr lang="en-US" b="1" dirty="0">
                <a:solidFill>
                  <a:srgbClr val="002060"/>
                </a:solidFill>
                <a:latin typeface="Calibri" panose="020F0502020204030204" pitchFamily="34" charset="0"/>
                <a:cs typeface="Calibri" panose="020F0502020204030204" pitchFamily="34" charset="0"/>
              </a:rPr>
              <a:t>Intermediate:</a:t>
            </a:r>
            <a:r>
              <a:rPr lang="en-US" dirty="0">
                <a:solidFill>
                  <a:srgbClr val="002060"/>
                </a:solidFill>
                <a:latin typeface="Calibri" panose="020F0502020204030204" pitchFamily="34" charset="0"/>
                <a:cs typeface="Calibri" panose="020F0502020204030204" pitchFamily="34" charset="0"/>
              </a:rPr>
              <a:t> </a:t>
            </a:r>
            <a:r>
              <a:rPr lang="en-US" dirty="0">
                <a:solidFill>
                  <a:srgbClr val="040404"/>
                </a:solidFill>
                <a:latin typeface="Calibri" panose="020F0502020204030204" pitchFamily="34" charset="0"/>
                <a:cs typeface="Calibri" panose="020F0502020204030204" pitchFamily="34" charset="0"/>
              </a:rPr>
              <a:t>We have </a:t>
            </a:r>
            <a:r>
              <a:rPr lang="en-US" i="1" dirty="0">
                <a:solidFill>
                  <a:srgbClr val="040404"/>
                </a:solidFill>
                <a:latin typeface="Calibri" panose="020F0502020204030204" pitchFamily="34" charset="0"/>
                <a:cs typeface="Calibri" panose="020F0502020204030204" pitchFamily="34" charset="0"/>
              </a:rPr>
              <a:t>some</a:t>
            </a:r>
            <a:r>
              <a:rPr lang="en-US" dirty="0">
                <a:solidFill>
                  <a:srgbClr val="040404"/>
                </a:solidFill>
                <a:latin typeface="Calibri" panose="020F0502020204030204" pitchFamily="34" charset="0"/>
                <a:cs typeface="Calibri" panose="020F0502020204030204" pitchFamily="34" charset="0"/>
              </a:rPr>
              <a:t> experience in this area.</a:t>
            </a:r>
          </a:p>
          <a:p>
            <a:pPr marL="514350" indent="-514350">
              <a:lnSpc>
                <a:spcPct val="110000"/>
              </a:lnSpc>
              <a:buFont typeface="Wingdings" panose="05000000000000000000" pitchFamily="2" charset="2"/>
              <a:buChar char="q"/>
            </a:pPr>
            <a:r>
              <a:rPr lang="en-US" b="1" dirty="0">
                <a:solidFill>
                  <a:srgbClr val="002060"/>
                </a:solidFill>
                <a:latin typeface="Calibri" panose="020F0502020204030204" pitchFamily="34" charset="0"/>
                <a:cs typeface="Calibri" panose="020F0502020204030204" pitchFamily="34" charset="0"/>
              </a:rPr>
              <a:t>Advanced:</a:t>
            </a:r>
            <a:r>
              <a:rPr lang="en-US" dirty="0">
                <a:solidFill>
                  <a:srgbClr val="002060"/>
                </a:solidFill>
                <a:latin typeface="Calibri" panose="020F0502020204030204" pitchFamily="34" charset="0"/>
                <a:cs typeface="Calibri" panose="020F0502020204030204" pitchFamily="34" charset="0"/>
              </a:rPr>
              <a:t> </a:t>
            </a:r>
            <a:r>
              <a:rPr lang="en-US" dirty="0">
                <a:solidFill>
                  <a:srgbClr val="040404"/>
                </a:solidFill>
                <a:latin typeface="Calibri" panose="020F0502020204030204" pitchFamily="34" charset="0"/>
                <a:cs typeface="Calibri" panose="020F0502020204030204" pitchFamily="34" charset="0"/>
              </a:rPr>
              <a:t>We </a:t>
            </a:r>
            <a:r>
              <a:rPr lang="en-US" i="1" dirty="0">
                <a:solidFill>
                  <a:srgbClr val="040404"/>
                </a:solidFill>
                <a:latin typeface="Calibri" panose="020F0502020204030204" pitchFamily="34" charset="0"/>
                <a:cs typeface="Calibri" panose="020F0502020204030204" pitchFamily="34" charset="0"/>
              </a:rPr>
              <a:t>frequently</a:t>
            </a:r>
            <a:r>
              <a:rPr lang="en-US" dirty="0">
                <a:solidFill>
                  <a:srgbClr val="040404"/>
                </a:solidFill>
                <a:latin typeface="Calibri" panose="020F0502020204030204" pitchFamily="34" charset="0"/>
                <a:cs typeface="Calibri" panose="020F0502020204030204" pitchFamily="34" charset="0"/>
              </a:rPr>
              <a:t> communicate with employers.  </a:t>
            </a:r>
          </a:p>
        </p:txBody>
      </p:sp>
    </p:spTree>
    <p:extLst>
      <p:ext uri="{BB962C8B-B14F-4D97-AF65-F5344CB8AC3E}">
        <p14:creationId xmlns:p14="http://schemas.microsoft.com/office/powerpoint/2010/main" val="2171932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BBE9BFE7-C22F-4D31-A1DC-EE9F2D68CB02}"/>
              </a:ext>
            </a:extLst>
          </p:cNvPr>
          <p:cNvSpPr>
            <a:spLocks noGrp="1"/>
          </p:cNvSpPr>
          <p:nvPr>
            <p:ph type="title"/>
          </p:nvPr>
        </p:nvSpPr>
        <p:spPr>
          <a:xfrm>
            <a:off x="265043" y="1426782"/>
            <a:ext cx="8666922" cy="1143000"/>
          </a:xfrm>
        </p:spPr>
        <p:txBody>
          <a:bodyPr/>
          <a:lstStyle/>
          <a:p>
            <a:pPr algn="ctr"/>
            <a:r>
              <a:rPr lang="en-US" sz="5400" dirty="0">
                <a:latin typeface="Calibri" panose="020F0502020204030204" pitchFamily="34" charset="0"/>
                <a:cs typeface="Calibri" panose="020F0502020204030204" pitchFamily="34" charset="0"/>
              </a:rPr>
              <a:t>Communicating with Employers</a:t>
            </a:r>
          </a:p>
        </p:txBody>
      </p:sp>
      <p:sp>
        <p:nvSpPr>
          <p:cNvPr id="29" name="Text Placeholder 28">
            <a:extLst>
              <a:ext uri="{FF2B5EF4-FFF2-40B4-BE49-F238E27FC236}">
                <a16:creationId xmlns:a16="http://schemas.microsoft.com/office/drawing/2014/main" id="{D35BD827-A0F9-47FD-9477-1849250C2A9F}"/>
              </a:ext>
            </a:extLst>
          </p:cNvPr>
          <p:cNvSpPr>
            <a:spLocks noGrp="1"/>
          </p:cNvSpPr>
          <p:nvPr>
            <p:ph type="body" sz="quarter" idx="10"/>
          </p:nvPr>
        </p:nvSpPr>
        <p:spPr>
          <a:xfrm>
            <a:off x="490330" y="3815144"/>
            <a:ext cx="8229600" cy="946150"/>
          </a:xfrm>
        </p:spPr>
        <p:txBody>
          <a:bodyPr>
            <a:normAutofit/>
          </a:bodyPr>
          <a:lstStyle/>
          <a:p>
            <a:pPr algn="ctr"/>
            <a:r>
              <a:rPr lang="en-US" sz="4400" dirty="0">
                <a:latin typeface="Calibri" panose="020F0502020204030204" pitchFamily="34" charset="0"/>
                <a:cs typeface="Calibri" panose="020F0502020204030204" pitchFamily="34" charset="0"/>
              </a:rPr>
              <a:t>Discussion Questions</a:t>
            </a:r>
          </a:p>
        </p:txBody>
      </p:sp>
    </p:spTree>
    <p:extLst>
      <p:ext uri="{BB962C8B-B14F-4D97-AF65-F5344CB8AC3E}">
        <p14:creationId xmlns:p14="http://schemas.microsoft.com/office/powerpoint/2010/main" val="1867245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C8105EB-F140-4CEC-91D9-4127BA8136BF}"/>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Discussion Questions</a:t>
            </a:r>
          </a:p>
        </p:txBody>
      </p:sp>
      <p:sp>
        <p:nvSpPr>
          <p:cNvPr id="15" name="TextBox 14">
            <a:extLst>
              <a:ext uri="{FF2B5EF4-FFF2-40B4-BE49-F238E27FC236}">
                <a16:creationId xmlns:a16="http://schemas.microsoft.com/office/drawing/2014/main" id="{9DC1CFEF-5BF0-4355-831B-EA0222BE182E}"/>
              </a:ext>
            </a:extLst>
          </p:cNvPr>
          <p:cNvSpPr txBox="1"/>
          <p:nvPr/>
        </p:nvSpPr>
        <p:spPr>
          <a:xfrm>
            <a:off x="354242" y="1225689"/>
            <a:ext cx="8405445" cy="5324535"/>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solidFill>
                  <a:srgbClr val="040404"/>
                </a:solidFill>
                <a:latin typeface="Calibri" panose="020F0502020204030204" pitchFamily="34" charset="0"/>
                <a:cs typeface="Calibri" panose="020F0502020204030204" pitchFamily="34" charset="0"/>
              </a:rPr>
              <a:t>What experiences have you had communicating with employers about people with disabilities previously? </a:t>
            </a:r>
          </a:p>
          <a:p>
            <a:pPr lvl="0"/>
            <a:endParaRPr lang="en-US" sz="2800" dirty="0">
              <a:solidFill>
                <a:srgbClr val="040404"/>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sz="2800" dirty="0">
                <a:solidFill>
                  <a:srgbClr val="040404"/>
                </a:solidFill>
                <a:latin typeface="Calibri" panose="020F0502020204030204" pitchFamily="34" charset="0"/>
                <a:cs typeface="Calibri" panose="020F0502020204030204" pitchFamily="34" charset="0"/>
              </a:rPr>
              <a:t>How do they compare with your team’s experiences communicating with employers</a:t>
            </a:r>
            <a:r>
              <a:rPr lang="en-US" sz="2800" b="1" dirty="0">
                <a:solidFill>
                  <a:srgbClr val="040404"/>
                </a:solidFill>
                <a:latin typeface="Calibri" panose="020F0502020204030204" pitchFamily="34" charset="0"/>
                <a:cs typeface="Calibri" panose="020F0502020204030204" pitchFamily="34" charset="0"/>
              </a:rPr>
              <a:t> </a:t>
            </a:r>
            <a:r>
              <a:rPr lang="en-US" sz="2800" dirty="0">
                <a:solidFill>
                  <a:srgbClr val="040404"/>
                </a:solidFill>
                <a:latin typeface="Calibri" panose="020F0502020204030204" pitchFamily="34" charset="0"/>
                <a:cs typeface="Calibri" panose="020F0502020204030204" pitchFamily="34" charset="0"/>
              </a:rPr>
              <a:t>about your RETAIN project thus far?</a:t>
            </a:r>
          </a:p>
          <a:p>
            <a:pPr lvl="0"/>
            <a:endParaRPr lang="en-US" sz="2800" dirty="0">
              <a:solidFill>
                <a:srgbClr val="040404"/>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sz="2800" dirty="0">
                <a:solidFill>
                  <a:srgbClr val="040404"/>
                </a:solidFill>
                <a:latin typeface="Calibri" panose="020F0502020204030204" pitchFamily="34" charset="0"/>
                <a:cs typeface="Calibri" panose="020F0502020204030204" pitchFamily="34" charset="0"/>
              </a:rPr>
              <a:t>What channels and tactics is your RETAIN team using to reach employers? What's working? What's not? </a:t>
            </a:r>
          </a:p>
          <a:p>
            <a:pPr lvl="0"/>
            <a:endParaRPr lang="en-US" sz="2800" dirty="0">
              <a:solidFill>
                <a:schemeClr val="tx1">
                  <a:lumMod val="50000"/>
                </a:schemeClr>
              </a:solidFill>
            </a:endParaRPr>
          </a:p>
          <a:p>
            <a:endParaRPr lang="en-US" sz="2000" dirty="0"/>
          </a:p>
          <a:p>
            <a:endParaRPr lang="en-US" sz="2000" strike="sngStrike" dirty="0"/>
          </a:p>
          <a:p>
            <a:endParaRPr lang="en-US" sz="2000" strike="sngStrike" dirty="0"/>
          </a:p>
        </p:txBody>
      </p:sp>
    </p:spTree>
    <p:extLst>
      <p:ext uri="{BB962C8B-B14F-4D97-AF65-F5344CB8AC3E}">
        <p14:creationId xmlns:p14="http://schemas.microsoft.com/office/powerpoint/2010/main" val="1353280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20FEF-4360-2D42-9F34-60A0DA8D37BE}"/>
              </a:ext>
            </a:extLst>
          </p:cNvPr>
          <p:cNvSpPr>
            <a:spLocks noGrp="1"/>
          </p:cNvSpPr>
          <p:nvPr>
            <p:ph type="title"/>
          </p:nvPr>
        </p:nvSpPr>
        <p:spPr>
          <a:xfrm>
            <a:off x="457200" y="181555"/>
            <a:ext cx="8229600" cy="1143000"/>
          </a:xfrm>
        </p:spPr>
        <p:txBody>
          <a:bodyPr>
            <a:normAutofit/>
          </a:bodyPr>
          <a:lstStyle/>
          <a:p>
            <a:r>
              <a:rPr lang="en-US" sz="3600" dirty="0">
                <a:latin typeface="Calibri" panose="020F0502020204030204" pitchFamily="34" charset="0"/>
                <a:cs typeface="Calibri" panose="020F0502020204030204" pitchFamily="34" charset="0"/>
              </a:rPr>
              <a:t>Thinking About Measurement</a:t>
            </a:r>
            <a:r>
              <a:rPr lang="en-US" dirty="0"/>
              <a:t/>
            </a:r>
            <a:br>
              <a:rPr lang="en-US" dirty="0"/>
            </a:br>
            <a:endParaRPr lang="en-US" dirty="0"/>
          </a:p>
        </p:txBody>
      </p:sp>
      <p:sp>
        <p:nvSpPr>
          <p:cNvPr id="3" name="Content Placeholder 2">
            <a:extLst>
              <a:ext uri="{FF2B5EF4-FFF2-40B4-BE49-F238E27FC236}">
                <a16:creationId xmlns:a16="http://schemas.microsoft.com/office/drawing/2014/main" id="{8D90A2A0-8942-9F4B-ACC4-FFB567C43B7E}"/>
              </a:ext>
            </a:extLst>
          </p:cNvPr>
          <p:cNvSpPr>
            <a:spLocks noGrp="1"/>
          </p:cNvSpPr>
          <p:nvPr>
            <p:ph idx="1"/>
          </p:nvPr>
        </p:nvSpPr>
        <p:spPr>
          <a:xfrm>
            <a:off x="606376" y="1233265"/>
            <a:ext cx="8229600" cy="5445079"/>
          </a:xfrm>
        </p:spPr>
        <p:txBody>
          <a:bodyPr>
            <a:normAutofit/>
          </a:bodyPr>
          <a:lstStyle/>
          <a:p>
            <a:pPr marL="457200" indent="-457200">
              <a:buFont typeface="Arial" panose="020B0604020202020204" pitchFamily="34" charset="0"/>
              <a:buChar char="•"/>
            </a:pPr>
            <a:r>
              <a:rPr lang="en-US" dirty="0">
                <a:solidFill>
                  <a:srgbClr val="040404"/>
                </a:solidFill>
                <a:latin typeface="Calibri" panose="020F0502020204030204" pitchFamily="34" charset="0"/>
                <a:cs typeface="Calibri" panose="020F0502020204030204" pitchFamily="34" charset="0"/>
              </a:rPr>
              <a:t>Simple surveys (i.e., Where did you learn about RETAIN?)</a:t>
            </a:r>
          </a:p>
          <a:p>
            <a:pPr marL="457200" indent="-457200">
              <a:buFont typeface="Arial" panose="020B0604020202020204" pitchFamily="34" charset="0"/>
              <a:buChar char="•"/>
            </a:pPr>
            <a:r>
              <a:rPr lang="en-US" dirty="0">
                <a:solidFill>
                  <a:srgbClr val="040404"/>
                </a:solidFill>
                <a:latin typeface="Calibri" panose="020F0502020204030204" pitchFamily="34" charset="0"/>
                <a:cs typeface="Calibri" panose="020F0502020204030204" pitchFamily="34" charset="0"/>
              </a:rPr>
              <a:t>Number of trainings provided</a:t>
            </a:r>
          </a:p>
          <a:p>
            <a:pPr marL="457200" indent="-457200">
              <a:buFont typeface="Arial" panose="020B0604020202020204" pitchFamily="34" charset="0"/>
              <a:buChar char="•"/>
            </a:pPr>
            <a:r>
              <a:rPr lang="en-US" dirty="0">
                <a:solidFill>
                  <a:srgbClr val="040404"/>
                </a:solidFill>
                <a:latin typeface="Calibri" panose="020F0502020204030204" pitchFamily="34" charset="0"/>
                <a:cs typeface="Calibri" panose="020F0502020204030204" pitchFamily="34" charset="0"/>
              </a:rPr>
              <a:t>Number of people trained</a:t>
            </a:r>
          </a:p>
          <a:p>
            <a:pPr marL="457200" indent="-457200">
              <a:buFont typeface="Arial" panose="020B0604020202020204" pitchFamily="34" charset="0"/>
              <a:buChar char="•"/>
            </a:pPr>
            <a:r>
              <a:rPr lang="en-US" dirty="0">
                <a:solidFill>
                  <a:srgbClr val="040404"/>
                </a:solidFill>
                <a:latin typeface="Calibri" panose="020F0502020204030204" pitchFamily="34" charset="0"/>
                <a:cs typeface="Calibri" panose="020F0502020204030204" pitchFamily="34" charset="0"/>
              </a:rPr>
              <a:t>Number of materials distributed</a:t>
            </a:r>
          </a:p>
          <a:p>
            <a:pPr marL="457200" indent="-457200">
              <a:buFont typeface="Arial" panose="020B0604020202020204" pitchFamily="34" charset="0"/>
              <a:buChar char="•"/>
            </a:pPr>
            <a:r>
              <a:rPr lang="en-US" dirty="0">
                <a:solidFill>
                  <a:srgbClr val="040404"/>
                </a:solidFill>
                <a:latin typeface="Calibri" panose="020F0502020204030204" pitchFamily="34" charset="0"/>
                <a:cs typeface="Calibri" panose="020F0502020204030204" pitchFamily="34" charset="0"/>
              </a:rPr>
              <a:t>Website metrics</a:t>
            </a:r>
          </a:p>
          <a:p>
            <a:pPr marL="457200" indent="-457200">
              <a:buFont typeface="Arial" panose="020B0604020202020204" pitchFamily="34" charset="0"/>
              <a:buChar char="•"/>
            </a:pPr>
            <a:r>
              <a:rPr lang="en-US" dirty="0">
                <a:solidFill>
                  <a:srgbClr val="040404"/>
                </a:solidFill>
                <a:latin typeface="Calibri" panose="020F0502020204030204" pitchFamily="34" charset="0"/>
                <a:cs typeface="Calibri" panose="020F0502020204030204" pitchFamily="34" charset="0"/>
              </a:rPr>
              <a:t>Number of phone inquiries following outreach push</a:t>
            </a:r>
          </a:p>
          <a:p>
            <a:pPr marL="457200" indent="-457200">
              <a:buFont typeface="Arial" panose="020B0604020202020204" pitchFamily="34" charset="0"/>
              <a:buChar char="•"/>
            </a:pPr>
            <a:r>
              <a:rPr lang="en-US" dirty="0">
                <a:solidFill>
                  <a:srgbClr val="040404"/>
                </a:solidFill>
                <a:latin typeface="Calibri" panose="020F0502020204030204" pitchFamily="34" charset="0"/>
                <a:cs typeface="Calibri" panose="020F0502020204030204" pitchFamily="34" charset="0"/>
              </a:rPr>
              <a:t>E-mail marketing platforms (e.g., e-blast open rates, click throughs)</a:t>
            </a:r>
          </a:p>
          <a:p>
            <a:pPr marL="457200" indent="-457200">
              <a:buFont typeface="Arial" panose="020B0604020202020204" pitchFamily="34" charset="0"/>
              <a:buChar char="•"/>
            </a:pPr>
            <a:r>
              <a:rPr lang="en-US" dirty="0">
                <a:solidFill>
                  <a:srgbClr val="040404"/>
                </a:solidFill>
                <a:latin typeface="Calibri" panose="020F0502020204030204" pitchFamily="34" charset="0"/>
                <a:cs typeface="Calibri" panose="020F0502020204030204" pitchFamily="34" charset="0"/>
              </a:rPr>
              <a:t>Link-shortening services (e.g., Bitly.com)</a:t>
            </a:r>
          </a:p>
          <a:p>
            <a:pPr marL="457200" indent="-457200">
              <a:buFont typeface="Arial" panose="020B0604020202020204" pitchFamily="34" charset="0"/>
              <a:buChar char="•"/>
            </a:pPr>
            <a:r>
              <a:rPr lang="en-US" dirty="0">
                <a:solidFill>
                  <a:srgbClr val="040404"/>
                </a:solidFill>
                <a:latin typeface="Calibri" panose="020F0502020204030204" pitchFamily="34" charset="0"/>
                <a:cs typeface="Calibri" panose="020F0502020204030204" pitchFamily="34" charset="0"/>
              </a:rPr>
              <a:t>Social media analytics</a:t>
            </a:r>
          </a:p>
        </p:txBody>
      </p:sp>
    </p:spTree>
    <p:extLst>
      <p:ext uri="{BB962C8B-B14F-4D97-AF65-F5344CB8AC3E}">
        <p14:creationId xmlns:p14="http://schemas.microsoft.com/office/powerpoint/2010/main" val="2006984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10306-BEA7-4ABA-B5C6-4335320CC227}"/>
              </a:ext>
            </a:extLst>
          </p:cNvPr>
          <p:cNvSpPr>
            <a:spLocks noGrp="1"/>
          </p:cNvSpPr>
          <p:nvPr>
            <p:ph type="title"/>
          </p:nvPr>
        </p:nvSpPr>
        <p:spPr>
          <a:xfrm>
            <a:off x="285440" y="1590261"/>
            <a:ext cx="8699533" cy="2972215"/>
          </a:xfrm>
        </p:spPr>
        <p:txBody>
          <a:bodyPr>
            <a:normAutofit/>
          </a:bodyPr>
          <a:lstStyle/>
          <a:p>
            <a:r>
              <a:rPr lang="en-US" sz="4100" dirty="0"/>
              <a:t>Speaking Business: </a:t>
            </a:r>
            <a:br>
              <a:rPr lang="en-US" sz="4100" dirty="0"/>
            </a:br>
            <a:r>
              <a:rPr lang="en-US" sz="4100" dirty="0"/>
              <a:t>Communications Strategies for </a:t>
            </a:r>
            <a:br>
              <a:rPr lang="en-US" sz="4100" dirty="0"/>
            </a:br>
            <a:r>
              <a:rPr lang="en-US" sz="4100" dirty="0"/>
              <a:t>Engaging Employers in RETAIN</a:t>
            </a:r>
          </a:p>
        </p:txBody>
      </p:sp>
      <p:sp>
        <p:nvSpPr>
          <p:cNvPr id="3" name="Text Placeholder 2">
            <a:extLst>
              <a:ext uri="{FF2B5EF4-FFF2-40B4-BE49-F238E27FC236}">
                <a16:creationId xmlns:a16="http://schemas.microsoft.com/office/drawing/2014/main" id="{8347F5F0-1D4D-4192-B453-2676EAE05CB6}"/>
              </a:ext>
            </a:extLst>
          </p:cNvPr>
          <p:cNvSpPr>
            <a:spLocks noGrp="1"/>
          </p:cNvSpPr>
          <p:nvPr>
            <p:ph type="body" idx="1"/>
          </p:nvPr>
        </p:nvSpPr>
        <p:spPr>
          <a:xfrm>
            <a:off x="285441" y="4849586"/>
            <a:ext cx="7886700" cy="676571"/>
          </a:xfrm>
        </p:spPr>
        <p:txBody>
          <a:bodyPr>
            <a:normAutofit/>
          </a:bodyPr>
          <a:lstStyle/>
          <a:p>
            <a:r>
              <a:rPr lang="en-US" sz="2400" dirty="0"/>
              <a:t>September 11, 2019</a:t>
            </a:r>
          </a:p>
        </p:txBody>
      </p:sp>
      <p:sp>
        <p:nvSpPr>
          <p:cNvPr id="4" name="TextBox 3"/>
          <p:cNvSpPr txBox="1"/>
          <p:nvPr/>
        </p:nvSpPr>
        <p:spPr>
          <a:xfrm>
            <a:off x="3727268" y="5701487"/>
            <a:ext cx="4659086" cy="707886"/>
          </a:xfrm>
          <a:prstGeom prst="rect">
            <a:avLst/>
          </a:prstGeom>
          <a:noFill/>
        </p:spPr>
        <p:txBody>
          <a:bodyPr wrap="square" rtlCol="0">
            <a:spAutoFit/>
          </a:bodyPr>
          <a:lstStyle/>
          <a:p>
            <a:r>
              <a:rPr lang="en-US" sz="800" dirty="0"/>
              <a:t>This document was prepared for the U.S. Department of Labor (DOL) Office of Disability Employment Policy </a:t>
            </a:r>
            <a:r>
              <a:rPr lang="en-US" sz="800" dirty="0" smtClean="0"/>
              <a:t>and Retaining </a:t>
            </a:r>
            <a:r>
              <a:rPr lang="en-US" sz="800" dirty="0"/>
              <a:t>Employment and Talent After Injury/Illness Network (RETAIN) state grantees, by the </a:t>
            </a:r>
            <a:r>
              <a:rPr lang="en-US" sz="800" dirty="0" smtClean="0"/>
              <a:t>American Institutes </a:t>
            </a:r>
            <a:r>
              <a:rPr lang="en-US" sz="800" dirty="0"/>
              <a:t>for Research under DOL Contract Number 1605DC-18-F-00429. The views expressed are those of </a:t>
            </a:r>
            <a:r>
              <a:rPr lang="en-US" sz="800" dirty="0" smtClean="0"/>
              <a:t>the authors </a:t>
            </a:r>
            <a:r>
              <a:rPr lang="en-US" sz="800" dirty="0"/>
              <a:t>and should not be attributed to DOL, nor does mention of trade names, commercial products, </a:t>
            </a:r>
            <a:r>
              <a:rPr lang="en-US" sz="800" dirty="0" smtClean="0"/>
              <a:t>or organizations </a:t>
            </a:r>
            <a:r>
              <a:rPr lang="en-US" sz="800" dirty="0"/>
              <a:t>imply endorsement of same by the U.S. Government.</a:t>
            </a:r>
            <a:endParaRPr lang="es-US" sz="800" dirty="0"/>
          </a:p>
        </p:txBody>
      </p:sp>
    </p:spTree>
    <p:extLst>
      <p:ext uri="{BB962C8B-B14F-4D97-AF65-F5344CB8AC3E}">
        <p14:creationId xmlns:p14="http://schemas.microsoft.com/office/powerpoint/2010/main" val="1761847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C8105EB-F140-4CEC-91D9-4127BA8136BF}"/>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Discussion Questions (cont.)</a:t>
            </a:r>
          </a:p>
        </p:txBody>
      </p:sp>
      <p:sp>
        <p:nvSpPr>
          <p:cNvPr id="15" name="TextBox 14">
            <a:extLst>
              <a:ext uri="{FF2B5EF4-FFF2-40B4-BE49-F238E27FC236}">
                <a16:creationId xmlns:a16="http://schemas.microsoft.com/office/drawing/2014/main" id="{9DC1CFEF-5BF0-4355-831B-EA0222BE182E}"/>
              </a:ext>
            </a:extLst>
          </p:cNvPr>
          <p:cNvSpPr txBox="1"/>
          <p:nvPr/>
        </p:nvSpPr>
        <p:spPr>
          <a:xfrm>
            <a:off x="354242" y="1225689"/>
            <a:ext cx="8405445" cy="3046988"/>
          </a:xfrm>
          <a:prstGeom prst="rect">
            <a:avLst/>
          </a:prstGeom>
          <a:noFill/>
        </p:spPr>
        <p:txBody>
          <a:bodyPr wrap="square" rtlCol="0">
            <a:spAutoFit/>
          </a:bodyPr>
          <a:lstStyle/>
          <a:p>
            <a:pPr marL="285750" indent="-285750">
              <a:buFont typeface="Arial" panose="020B0604020202020204" pitchFamily="34" charset="0"/>
              <a:buChar char="•"/>
            </a:pPr>
            <a:endParaRPr lang="en-US" sz="2000" dirty="0">
              <a:solidFill>
                <a:schemeClr val="tx1">
                  <a:lumMod val="50000"/>
                </a:schemeClr>
              </a:solidFill>
            </a:endParaRPr>
          </a:p>
          <a:p>
            <a:endParaRPr lang="en-US" sz="2000" dirty="0">
              <a:solidFill>
                <a:schemeClr val="tx1">
                  <a:lumMod val="50000"/>
                </a:schemeClr>
              </a:solidFill>
            </a:endParaRPr>
          </a:p>
          <a:p>
            <a:pPr marL="285750" indent="-285750">
              <a:buFont typeface="Arial" panose="020B0604020202020204" pitchFamily="34" charset="0"/>
              <a:buChar char="•"/>
            </a:pPr>
            <a:r>
              <a:rPr lang="en-US" sz="2400" dirty="0">
                <a:solidFill>
                  <a:srgbClr val="040404"/>
                </a:solidFill>
                <a:latin typeface="Calibri" panose="020F0502020204030204" pitchFamily="34" charset="0"/>
                <a:cs typeface="Calibri" panose="020F0502020204030204" pitchFamily="34" charset="0"/>
              </a:rPr>
              <a:t>What tactics are you using to measure the reach and effectiveness of your outreach to employers? (Or which do you plan to use?)  </a:t>
            </a:r>
          </a:p>
          <a:p>
            <a:pPr marL="285750" lvl="0" indent="-285750">
              <a:buFont typeface="Arial" panose="020B0604020202020204" pitchFamily="34" charset="0"/>
              <a:buChar char="•"/>
            </a:pPr>
            <a:endParaRPr lang="en-US" sz="2000" dirty="0">
              <a:solidFill>
                <a:schemeClr val="tx1">
                  <a:lumMod val="50000"/>
                </a:schemeClr>
              </a:solidFill>
            </a:endParaRPr>
          </a:p>
          <a:p>
            <a:endParaRPr lang="en-US" sz="2000" dirty="0"/>
          </a:p>
          <a:p>
            <a:endParaRPr lang="en-US" sz="2000" strike="sngStrike" dirty="0"/>
          </a:p>
          <a:p>
            <a:endParaRPr lang="en-US" sz="2000" strike="sngStrike" dirty="0"/>
          </a:p>
        </p:txBody>
      </p:sp>
    </p:spTree>
    <p:extLst>
      <p:ext uri="{BB962C8B-B14F-4D97-AF65-F5344CB8AC3E}">
        <p14:creationId xmlns:p14="http://schemas.microsoft.com/office/powerpoint/2010/main" val="2352339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BBE9BFE7-C22F-4D31-A1DC-EE9F2D68CB02}"/>
              </a:ext>
            </a:extLst>
          </p:cNvPr>
          <p:cNvSpPr>
            <a:spLocks noGrp="1"/>
          </p:cNvSpPr>
          <p:nvPr>
            <p:ph type="title"/>
          </p:nvPr>
        </p:nvSpPr>
        <p:spPr>
          <a:xfrm>
            <a:off x="265043" y="1426782"/>
            <a:ext cx="8666922" cy="1143000"/>
          </a:xfrm>
        </p:spPr>
        <p:txBody>
          <a:bodyPr/>
          <a:lstStyle/>
          <a:p>
            <a:pPr algn="ctr"/>
            <a:r>
              <a:rPr lang="en-US" sz="5400" dirty="0">
                <a:latin typeface="Calibri" panose="020F0502020204030204" pitchFamily="34" charset="0"/>
                <a:cs typeface="Calibri" panose="020F0502020204030204" pitchFamily="34" charset="0"/>
              </a:rPr>
              <a:t>Communicating with Employers</a:t>
            </a:r>
          </a:p>
        </p:txBody>
      </p:sp>
      <p:sp>
        <p:nvSpPr>
          <p:cNvPr id="29" name="Text Placeholder 28">
            <a:extLst>
              <a:ext uri="{FF2B5EF4-FFF2-40B4-BE49-F238E27FC236}">
                <a16:creationId xmlns:a16="http://schemas.microsoft.com/office/drawing/2014/main" id="{D35BD827-A0F9-47FD-9477-1849250C2A9F}"/>
              </a:ext>
            </a:extLst>
          </p:cNvPr>
          <p:cNvSpPr>
            <a:spLocks noGrp="1"/>
          </p:cNvSpPr>
          <p:nvPr>
            <p:ph type="body" sz="quarter" idx="10"/>
          </p:nvPr>
        </p:nvSpPr>
        <p:spPr>
          <a:xfrm>
            <a:off x="490330" y="3815144"/>
            <a:ext cx="8229600" cy="946150"/>
          </a:xfrm>
        </p:spPr>
        <p:txBody>
          <a:bodyPr>
            <a:normAutofit/>
          </a:bodyPr>
          <a:lstStyle/>
          <a:p>
            <a:pPr algn="ctr"/>
            <a:r>
              <a:rPr lang="en-US" sz="4400" dirty="0">
                <a:latin typeface="Calibri" panose="020F0502020204030204" pitchFamily="34" charset="0"/>
                <a:cs typeface="Calibri" panose="020F0502020204030204" pitchFamily="34" charset="0"/>
              </a:rPr>
              <a:t>Self-Reflection</a:t>
            </a:r>
          </a:p>
        </p:txBody>
      </p:sp>
    </p:spTree>
    <p:extLst>
      <p:ext uri="{BB962C8B-B14F-4D97-AF65-F5344CB8AC3E}">
        <p14:creationId xmlns:p14="http://schemas.microsoft.com/office/powerpoint/2010/main" val="3262508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E6344E-DC28-4D5D-A37A-675EF8D81275}"/>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Self-Reflection:</a:t>
            </a:r>
          </a:p>
        </p:txBody>
      </p:sp>
      <p:sp>
        <p:nvSpPr>
          <p:cNvPr id="5" name="Content Placeholder 4">
            <a:extLst>
              <a:ext uri="{FF2B5EF4-FFF2-40B4-BE49-F238E27FC236}">
                <a16:creationId xmlns:a16="http://schemas.microsoft.com/office/drawing/2014/main" id="{DA12C668-0C47-46C9-9E7A-017E4449428A}"/>
              </a:ext>
            </a:extLst>
          </p:cNvPr>
          <p:cNvSpPr>
            <a:spLocks noGrp="1"/>
          </p:cNvSpPr>
          <p:nvPr>
            <p:ph sz="quarter" idx="10"/>
          </p:nvPr>
        </p:nvSpPr>
        <p:spPr>
          <a:xfrm>
            <a:off x="457200" y="1219611"/>
            <a:ext cx="8526162" cy="4937760"/>
          </a:xfrm>
        </p:spPr>
        <p:txBody>
          <a:bodyPr>
            <a:normAutofit/>
          </a:bodyPr>
          <a:lstStyle/>
          <a:p>
            <a:pPr lvl="0"/>
            <a:endParaRPr lang="en-US" dirty="0"/>
          </a:p>
          <a:p>
            <a:pPr marL="457200" lvl="0" indent="-457200">
              <a:lnSpc>
                <a:spcPct val="100000"/>
              </a:lnSpc>
              <a:spcBef>
                <a:spcPts val="1200"/>
              </a:spcBef>
              <a:spcAft>
                <a:spcPts val="1200"/>
              </a:spcAft>
              <a:buFont typeface="Arial" panose="020B0604020202020204" pitchFamily="34" charset="0"/>
              <a:buChar char="•"/>
            </a:pPr>
            <a:r>
              <a:rPr lang="en-US" sz="2400" dirty="0">
                <a:solidFill>
                  <a:srgbClr val="040404"/>
                </a:solidFill>
                <a:latin typeface="Calibri" panose="020F0502020204030204" pitchFamily="34" charset="0"/>
                <a:cs typeface="Calibri" panose="020F0502020204030204" pitchFamily="34" charset="0"/>
              </a:rPr>
              <a:t>What did you hear that provoked your thinking?</a:t>
            </a:r>
          </a:p>
          <a:p>
            <a:pPr marL="457200" lvl="0" indent="-457200">
              <a:lnSpc>
                <a:spcPct val="100000"/>
              </a:lnSpc>
              <a:spcBef>
                <a:spcPts val="1200"/>
              </a:spcBef>
              <a:spcAft>
                <a:spcPts val="1200"/>
              </a:spcAft>
              <a:buFont typeface="Arial" panose="020B0604020202020204" pitchFamily="34" charset="0"/>
              <a:buChar char="•"/>
            </a:pPr>
            <a:r>
              <a:rPr lang="en-US" sz="2400" dirty="0">
                <a:solidFill>
                  <a:srgbClr val="040404"/>
                </a:solidFill>
                <a:latin typeface="Calibri" panose="020F0502020204030204" pitchFamily="34" charset="0"/>
                <a:cs typeface="Calibri" panose="020F0502020204030204" pitchFamily="34" charset="0"/>
              </a:rPr>
              <a:t>What did you hear that you would like to explore further?</a:t>
            </a:r>
          </a:p>
          <a:p>
            <a:pPr marL="457200" indent="-457200">
              <a:lnSpc>
                <a:spcPct val="100000"/>
              </a:lnSpc>
              <a:spcBef>
                <a:spcPts val="1200"/>
              </a:spcBef>
              <a:spcAft>
                <a:spcPts val="1200"/>
              </a:spcAft>
              <a:buFont typeface="Arial" panose="020B0604020202020204" pitchFamily="34" charset="0"/>
              <a:buChar char="•"/>
            </a:pPr>
            <a:r>
              <a:rPr lang="en-US" sz="2400" dirty="0">
                <a:solidFill>
                  <a:srgbClr val="040404"/>
                </a:solidFill>
                <a:latin typeface="Calibri" panose="020F0502020204030204" pitchFamily="34" charset="0"/>
                <a:cs typeface="Calibri" panose="020F0502020204030204" pitchFamily="34" charset="0"/>
              </a:rPr>
              <a:t>What might you consider acting upon?</a:t>
            </a:r>
          </a:p>
          <a:p>
            <a:pPr marL="457200" indent="-457200">
              <a:lnSpc>
                <a:spcPct val="100000"/>
              </a:lnSpc>
              <a:spcBef>
                <a:spcPts val="1200"/>
              </a:spcBef>
              <a:spcAft>
                <a:spcPts val="1200"/>
              </a:spcAft>
              <a:buFont typeface="Arial" panose="020B0604020202020204" pitchFamily="34" charset="0"/>
              <a:buChar char="•"/>
            </a:pPr>
            <a:r>
              <a:rPr lang="en-US" sz="2400" dirty="0">
                <a:solidFill>
                  <a:srgbClr val="040404"/>
                </a:solidFill>
                <a:latin typeface="Calibri" panose="020F0502020204030204" pitchFamily="34" charset="0"/>
                <a:cs typeface="Calibri" panose="020F0502020204030204" pitchFamily="34" charset="0"/>
              </a:rPr>
              <a:t>Final thoughts or contributions?</a:t>
            </a:r>
          </a:p>
          <a:p>
            <a:pPr marL="457200" indent="-457200">
              <a:lnSpc>
                <a:spcPct val="100000"/>
              </a:lnSpc>
              <a:spcBef>
                <a:spcPts val="1200"/>
              </a:spcBef>
              <a:spcAft>
                <a:spcPts val="1200"/>
              </a:spcAft>
              <a:buFont typeface="Arial" panose="020B0604020202020204" pitchFamily="34" charset="0"/>
              <a:buChar char="•"/>
            </a:pPr>
            <a:r>
              <a:rPr lang="en-US" sz="2400" dirty="0">
                <a:solidFill>
                  <a:srgbClr val="040404"/>
                </a:solidFill>
                <a:latin typeface="Calibri" panose="020F0502020204030204" pitchFamily="34" charset="0"/>
                <a:cs typeface="Calibri" panose="020F0502020204030204" pitchFamily="34" charset="0"/>
              </a:rPr>
              <a:t>How did this process push your own thinking?</a:t>
            </a:r>
          </a:p>
          <a:p>
            <a:endParaRPr lang="en-US" dirty="0"/>
          </a:p>
        </p:txBody>
      </p:sp>
    </p:spTree>
    <p:extLst>
      <p:ext uri="{BB962C8B-B14F-4D97-AF65-F5344CB8AC3E}">
        <p14:creationId xmlns:p14="http://schemas.microsoft.com/office/powerpoint/2010/main" val="505645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a:extLst>
              <a:ext uri="{FF2B5EF4-FFF2-40B4-BE49-F238E27FC236}">
                <a16:creationId xmlns:a16="http://schemas.microsoft.com/office/drawing/2014/main" id="{BBE9BFE7-C22F-4D31-A1DC-EE9F2D68CB02}"/>
              </a:ext>
            </a:extLst>
          </p:cNvPr>
          <p:cNvSpPr>
            <a:spLocks noGrp="1"/>
          </p:cNvSpPr>
          <p:nvPr>
            <p:ph type="title"/>
          </p:nvPr>
        </p:nvSpPr>
        <p:spPr>
          <a:xfrm>
            <a:off x="265043" y="1426782"/>
            <a:ext cx="8666922" cy="1143000"/>
          </a:xfrm>
        </p:spPr>
        <p:txBody>
          <a:bodyPr/>
          <a:lstStyle/>
          <a:p>
            <a:pPr algn="ctr"/>
            <a:r>
              <a:rPr lang="en-US" sz="5400" dirty="0">
                <a:latin typeface="Calibri" panose="020F0502020204030204" pitchFamily="34" charset="0"/>
                <a:cs typeface="Calibri" panose="020F0502020204030204" pitchFamily="34" charset="0"/>
              </a:rPr>
              <a:t>Communicating with Employers</a:t>
            </a:r>
          </a:p>
        </p:txBody>
      </p:sp>
      <p:sp>
        <p:nvSpPr>
          <p:cNvPr id="29" name="Text Placeholder 28">
            <a:extLst>
              <a:ext uri="{FF2B5EF4-FFF2-40B4-BE49-F238E27FC236}">
                <a16:creationId xmlns:a16="http://schemas.microsoft.com/office/drawing/2014/main" id="{D35BD827-A0F9-47FD-9477-1849250C2A9F}"/>
              </a:ext>
            </a:extLst>
          </p:cNvPr>
          <p:cNvSpPr>
            <a:spLocks noGrp="1"/>
          </p:cNvSpPr>
          <p:nvPr>
            <p:ph type="body" sz="quarter" idx="10"/>
          </p:nvPr>
        </p:nvSpPr>
        <p:spPr>
          <a:xfrm>
            <a:off x="490330" y="3815144"/>
            <a:ext cx="8229600" cy="946150"/>
          </a:xfrm>
        </p:spPr>
        <p:txBody>
          <a:bodyPr>
            <a:normAutofit/>
          </a:bodyPr>
          <a:lstStyle/>
          <a:p>
            <a:pPr algn="ctr"/>
            <a:r>
              <a:rPr lang="en-US" sz="4400" dirty="0">
                <a:latin typeface="Calibri" panose="020F0502020204030204" pitchFamily="34" charset="0"/>
                <a:cs typeface="Calibri" panose="020F0502020204030204" pitchFamily="34" charset="0"/>
              </a:rPr>
              <a:t>Debrief &amp; Next Steps</a:t>
            </a:r>
          </a:p>
        </p:txBody>
      </p:sp>
    </p:spTree>
    <p:extLst>
      <p:ext uri="{BB962C8B-B14F-4D97-AF65-F5344CB8AC3E}">
        <p14:creationId xmlns:p14="http://schemas.microsoft.com/office/powerpoint/2010/main" val="33104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9D96E-9F14-4708-928D-9AFE51E5CFEB}"/>
              </a:ext>
            </a:extLst>
          </p:cNvPr>
          <p:cNvSpPr>
            <a:spLocks noGrp="1"/>
          </p:cNvSpPr>
          <p:nvPr>
            <p:ph type="title"/>
          </p:nvPr>
        </p:nvSpPr>
        <p:spPr>
          <a:xfrm>
            <a:off x="457200" y="825050"/>
            <a:ext cx="8229600" cy="1058534"/>
          </a:xfrm>
        </p:spPr>
        <p:txBody>
          <a:bodyPr>
            <a:noAutofit/>
          </a:bodyPr>
          <a:lstStyle/>
          <a:p>
            <a:r>
              <a:rPr lang="en-US" sz="4000" dirty="0">
                <a:latin typeface="Calibri" panose="020F0502020204030204" pitchFamily="34" charset="0"/>
                <a:cs typeface="Calibri" panose="020F0502020204030204" pitchFamily="34" charset="0"/>
              </a:rPr>
              <a:t>Key Resources</a:t>
            </a:r>
            <a:r>
              <a:rPr lang="en-US" sz="3600" dirty="0">
                <a:latin typeface="Calibri" panose="020F0502020204030204" pitchFamily="34" charset="0"/>
                <a:cs typeface="Calibri" panose="020F0502020204030204" pitchFamily="34" charset="0"/>
              </a:rPr>
              <a:t/>
            </a: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
            </a:r>
            <a:br>
              <a:rPr lang="en-US" sz="3600" dirty="0">
                <a:latin typeface="Calibri" panose="020F0502020204030204" pitchFamily="34" charset="0"/>
                <a:cs typeface="Calibri" panose="020F0502020204030204" pitchFamily="34" charset="0"/>
              </a:rPr>
            </a:br>
            <a:endParaRPr lang="en-US" sz="36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295841D-97F2-4B91-AA02-9756E094E308}"/>
              </a:ext>
            </a:extLst>
          </p:cNvPr>
          <p:cNvSpPr>
            <a:spLocks noGrp="1"/>
          </p:cNvSpPr>
          <p:nvPr>
            <p:ph idx="1"/>
          </p:nvPr>
        </p:nvSpPr>
        <p:spPr>
          <a:xfrm>
            <a:off x="285750" y="825050"/>
            <a:ext cx="8229600" cy="5629523"/>
          </a:xfrm>
        </p:spPr>
        <p:txBody>
          <a:bodyPr>
            <a:noAutofit/>
          </a:bodyPr>
          <a:lstStyle/>
          <a:p>
            <a:pPr marL="342900" lvl="0"/>
            <a:endParaRPr lang="en-US" sz="2400" dirty="0">
              <a:solidFill>
                <a:srgbClr val="4D4D4F"/>
              </a:solidFill>
              <a:latin typeface="Calibri" panose="020F0502020204030204" pitchFamily="34" charset="0"/>
              <a:cs typeface="Calibri" panose="020F0502020204030204" pitchFamily="34" charset="0"/>
            </a:endParaRPr>
          </a:p>
          <a:p>
            <a:pPr marL="800100" lvl="0" indent="-457200">
              <a:buFont typeface="Arial" panose="020B0604020202020204" pitchFamily="34" charset="0"/>
              <a:buChar char="•"/>
            </a:pPr>
            <a:r>
              <a:rPr lang="en-US" sz="2400" dirty="0">
                <a:solidFill>
                  <a:srgbClr val="040404"/>
                </a:solidFill>
                <a:latin typeface="Calibri" panose="020F0502020204030204" pitchFamily="34" charset="0"/>
                <a:cs typeface="Calibri" panose="020F0502020204030204" pitchFamily="34" charset="0"/>
              </a:rPr>
              <a:t>Employer Assistance and Resource Network on Disability Inclusion (EARN) </a:t>
            </a:r>
            <a:r>
              <a:rPr lang="en-US" sz="2400" dirty="0">
                <a:solidFill>
                  <a:srgbClr val="040404"/>
                </a:solidFill>
                <a:latin typeface="Calibri" panose="020F0502020204030204" pitchFamily="34" charset="0"/>
                <a:cs typeface="Calibri" panose="020F0502020204030204" pitchFamily="34" charset="0"/>
                <a:hlinkClick r:id="rId3"/>
              </a:rPr>
              <a:t>www.AskEARN.org</a:t>
            </a:r>
            <a:r>
              <a:rPr lang="en-US" sz="2400" dirty="0">
                <a:solidFill>
                  <a:srgbClr val="040404"/>
                </a:solidFill>
                <a:latin typeface="Calibri" panose="020F0502020204030204" pitchFamily="34" charset="0"/>
                <a:cs typeface="Calibri" panose="020F0502020204030204" pitchFamily="34" charset="0"/>
              </a:rPr>
              <a:t> </a:t>
            </a:r>
          </a:p>
          <a:p>
            <a:pPr marL="800100" lvl="0" indent="-457200">
              <a:buFont typeface="Arial" panose="020B0604020202020204" pitchFamily="34" charset="0"/>
              <a:buChar char="•"/>
            </a:pPr>
            <a:r>
              <a:rPr lang="en-US" sz="2400" dirty="0">
                <a:solidFill>
                  <a:srgbClr val="040404"/>
                </a:solidFill>
                <a:latin typeface="Calibri" panose="020F0502020204030204" pitchFamily="34" charset="0"/>
                <a:cs typeface="Calibri" panose="020F0502020204030204" pitchFamily="34" charset="0"/>
              </a:rPr>
              <a:t>"Engaging Employers: A Guide for Disability and Workforce Development Service Providers.“ EARN. </a:t>
            </a:r>
            <a:r>
              <a:rPr lang="en-US" sz="2400" dirty="0">
                <a:solidFill>
                  <a:srgbClr val="040404"/>
                </a:solidFill>
                <a:latin typeface="Calibri" panose="020F0502020204030204" pitchFamily="34" charset="0"/>
                <a:cs typeface="Calibri" panose="020F0502020204030204" pitchFamily="34" charset="0"/>
                <a:hlinkClick r:id="rId4"/>
              </a:rPr>
              <a:t>https://bit.ly/2ndXc4X</a:t>
            </a:r>
            <a:r>
              <a:rPr lang="en-US" sz="2400" dirty="0">
                <a:solidFill>
                  <a:srgbClr val="040404"/>
                </a:solidFill>
                <a:latin typeface="Calibri" panose="020F0502020204030204" pitchFamily="34" charset="0"/>
                <a:cs typeface="Calibri" panose="020F0502020204030204" pitchFamily="34" charset="0"/>
              </a:rPr>
              <a:t> </a:t>
            </a:r>
          </a:p>
          <a:p>
            <a:pPr marL="800100" lvl="0" indent="-457200">
              <a:buFont typeface="Arial" panose="020B0604020202020204" pitchFamily="34" charset="0"/>
              <a:buChar char="•"/>
            </a:pPr>
            <a:r>
              <a:rPr lang="en-US" sz="2400" dirty="0">
                <a:solidFill>
                  <a:srgbClr val="040404"/>
                </a:solidFill>
                <a:latin typeface="Calibri" panose="020F0502020204030204" pitchFamily="34" charset="0"/>
                <a:cs typeface="Calibri" panose="020F0502020204030204" pitchFamily="34" charset="0"/>
              </a:rPr>
              <a:t>“Policy Brief: Tackling Workplace Discrimination Against People with Disabilities.” </a:t>
            </a:r>
            <a:r>
              <a:rPr lang="en-US" sz="2400" dirty="0" err="1">
                <a:solidFill>
                  <a:srgbClr val="040404"/>
                </a:solidFill>
                <a:latin typeface="Calibri" panose="020F0502020204030204" pitchFamily="34" charset="0"/>
                <a:cs typeface="Calibri" panose="020F0502020204030204" pitchFamily="34" charset="0"/>
              </a:rPr>
              <a:t>Knowledge@Wharton</a:t>
            </a:r>
            <a:r>
              <a:rPr lang="en-US" sz="2400" dirty="0">
                <a:solidFill>
                  <a:srgbClr val="040404"/>
                </a:solidFill>
                <a:latin typeface="Calibri" panose="020F0502020204030204" pitchFamily="34" charset="0"/>
                <a:cs typeface="Calibri" panose="020F0502020204030204" pitchFamily="34" charset="0"/>
              </a:rPr>
              <a:t>, University of Pennsylvania.  </a:t>
            </a:r>
            <a:r>
              <a:rPr lang="en-US" sz="2400" dirty="0">
                <a:solidFill>
                  <a:srgbClr val="040404"/>
                </a:solidFill>
                <a:latin typeface="Calibri" panose="020F0502020204030204" pitchFamily="34" charset="0"/>
                <a:cs typeface="Calibri" panose="020F0502020204030204" pitchFamily="34" charset="0"/>
                <a:hlinkClick r:id="rId5"/>
              </a:rPr>
              <a:t>https://bit.ly/1zecqIK</a:t>
            </a:r>
            <a:r>
              <a:rPr lang="en-US" sz="2400" dirty="0">
                <a:solidFill>
                  <a:srgbClr val="040404"/>
                </a:solidFill>
                <a:latin typeface="Calibri" panose="020F0502020204030204" pitchFamily="34" charset="0"/>
                <a:cs typeface="Calibri" panose="020F0502020204030204" pitchFamily="34" charset="0"/>
              </a:rPr>
              <a:t>  </a:t>
            </a:r>
          </a:p>
          <a:p>
            <a:pPr marL="800100" lvl="0" indent="-457200">
              <a:buFont typeface="Arial" panose="020B0604020202020204" pitchFamily="34" charset="0"/>
              <a:buChar char="•"/>
            </a:pPr>
            <a:r>
              <a:rPr lang="en-US" sz="2400" dirty="0">
                <a:solidFill>
                  <a:srgbClr val="040404"/>
                </a:solidFill>
                <a:latin typeface="Calibri" panose="020F0502020204030204" pitchFamily="34" charset="0"/>
                <a:cs typeface="Calibri" panose="020F0502020204030204" pitchFamily="34" charset="0"/>
              </a:rPr>
              <a:t>"Getting to Equal: The Disability Inclusion Advantage." Accenture report produced jointly with the American Association of People with Disabilities and </a:t>
            </a:r>
            <a:r>
              <a:rPr lang="en-US" sz="2400" dirty="0" err="1">
                <a:solidFill>
                  <a:srgbClr val="040404"/>
                </a:solidFill>
                <a:latin typeface="Calibri" panose="020F0502020204030204" pitchFamily="34" charset="0"/>
                <a:cs typeface="Calibri" panose="020F0502020204030204" pitchFamily="34" charset="0"/>
              </a:rPr>
              <a:t>Disability:IN</a:t>
            </a:r>
            <a:r>
              <a:rPr lang="en-US" sz="2400" dirty="0">
                <a:solidFill>
                  <a:srgbClr val="040404"/>
                </a:solidFill>
                <a:latin typeface="Calibri" panose="020F0502020204030204" pitchFamily="34" charset="0"/>
                <a:cs typeface="Calibri" panose="020F0502020204030204" pitchFamily="34" charset="0"/>
              </a:rPr>
              <a:t>. </a:t>
            </a:r>
            <a:r>
              <a:rPr lang="en-US" sz="2400" dirty="0">
                <a:solidFill>
                  <a:srgbClr val="040404"/>
                </a:solidFill>
                <a:latin typeface="Calibri" panose="020F0502020204030204" pitchFamily="34" charset="0"/>
                <a:cs typeface="Calibri" panose="020F0502020204030204" pitchFamily="34" charset="0"/>
                <a:hlinkClick r:id="rId6"/>
              </a:rPr>
              <a:t>https://accntu.re/2Kve7vE</a:t>
            </a:r>
            <a:r>
              <a:rPr lang="en-US" sz="2400" dirty="0">
                <a:solidFill>
                  <a:srgbClr val="040404"/>
                </a:solidFill>
                <a:latin typeface="Calibri" panose="020F0502020204030204" pitchFamily="34" charset="0"/>
                <a:cs typeface="Calibri" panose="020F0502020204030204" pitchFamily="34" charset="0"/>
              </a:rPr>
              <a:t> </a:t>
            </a:r>
          </a:p>
          <a:p>
            <a:pPr lvl="0"/>
            <a:endParaRPr lang="en-US" sz="2400" i="1" dirty="0">
              <a:solidFill>
                <a:srgbClr val="002060"/>
              </a:solidFill>
              <a:latin typeface="Calibri" panose="020F0502020204030204" pitchFamily="34" charset="0"/>
              <a:cs typeface="Calibri" panose="020F0502020204030204" pitchFamily="34" charset="0"/>
            </a:endParaRPr>
          </a:p>
          <a:p>
            <a:pPr lvl="0"/>
            <a:endParaRPr lang="en-US" sz="2400" i="1" dirty="0">
              <a:solidFill>
                <a:srgbClr val="002060"/>
              </a:solidFill>
              <a:latin typeface="Calibri" panose="020F0502020204030204" pitchFamily="34" charset="0"/>
              <a:cs typeface="Calibri" panose="020F0502020204030204" pitchFamily="34" charset="0"/>
            </a:endParaRPr>
          </a:p>
          <a:p>
            <a:pPr lvl="0"/>
            <a:endParaRPr lang="en-US" sz="14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0211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9D96E-9F14-4708-928D-9AFE51E5CFEB}"/>
              </a:ext>
            </a:extLst>
          </p:cNvPr>
          <p:cNvSpPr>
            <a:spLocks noGrp="1"/>
          </p:cNvSpPr>
          <p:nvPr>
            <p:ph type="title"/>
          </p:nvPr>
        </p:nvSpPr>
        <p:spPr>
          <a:xfrm>
            <a:off x="5037548" y="177701"/>
            <a:ext cx="3477802" cy="1143000"/>
          </a:xfrm>
        </p:spPr>
        <p:txBody>
          <a:bodyPr>
            <a:normAutofit/>
          </a:bodyPr>
          <a:lstStyle/>
          <a:p>
            <a:pPr algn="ctr"/>
            <a:r>
              <a:rPr lang="en-US" sz="3600" dirty="0">
                <a:solidFill>
                  <a:schemeClr val="bg1"/>
                </a:solidFill>
                <a:latin typeface="Calibri" panose="020F0502020204030204" pitchFamily="34" charset="0"/>
                <a:cs typeface="Calibri" panose="020F0502020204030204" pitchFamily="34" charset="0"/>
              </a:rPr>
              <a:t>Key Takeaways</a:t>
            </a:r>
          </a:p>
        </p:txBody>
      </p:sp>
      <p:sp>
        <p:nvSpPr>
          <p:cNvPr id="3" name="Content Placeholder 2">
            <a:extLst>
              <a:ext uri="{FF2B5EF4-FFF2-40B4-BE49-F238E27FC236}">
                <a16:creationId xmlns:a16="http://schemas.microsoft.com/office/drawing/2014/main" id="{C295841D-97F2-4B91-AA02-9756E094E308}"/>
              </a:ext>
            </a:extLst>
          </p:cNvPr>
          <p:cNvSpPr>
            <a:spLocks noGrp="1"/>
          </p:cNvSpPr>
          <p:nvPr>
            <p:ph idx="1"/>
          </p:nvPr>
        </p:nvSpPr>
        <p:spPr>
          <a:xfrm>
            <a:off x="628650" y="1525906"/>
            <a:ext cx="7886700" cy="5057774"/>
          </a:xfrm>
        </p:spPr>
        <p:txBody>
          <a:bodyPr>
            <a:noAutofit/>
          </a:bodyPr>
          <a:lstStyle/>
          <a:p>
            <a:endParaRPr lang="en-US" sz="1400" dirty="0"/>
          </a:p>
          <a:p>
            <a:pPr marL="171450" indent="-171450">
              <a:buFont typeface="Arial" panose="020B0604020202020204" pitchFamily="34" charset="0"/>
              <a:buChar char="•"/>
            </a:pPr>
            <a:endParaRPr lang="en-US" sz="1400" dirty="0"/>
          </a:p>
          <a:p>
            <a:endParaRPr lang="en-US" sz="1400" dirty="0"/>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endParaRPr lang="en-US" sz="1400" dirty="0"/>
          </a:p>
          <a:p>
            <a:endParaRPr lang="en-US" sz="1400" dirty="0"/>
          </a:p>
        </p:txBody>
      </p:sp>
      <p:sp>
        <p:nvSpPr>
          <p:cNvPr id="5" name="Rectangle 4">
            <a:extLst>
              <a:ext uri="{FF2B5EF4-FFF2-40B4-BE49-F238E27FC236}">
                <a16:creationId xmlns:a16="http://schemas.microsoft.com/office/drawing/2014/main" id="{FA45B2FE-F826-4F28-9A45-2EBF93F8F2D6}"/>
              </a:ext>
            </a:extLst>
          </p:cNvPr>
          <p:cNvSpPr/>
          <p:nvPr/>
        </p:nvSpPr>
        <p:spPr>
          <a:xfrm>
            <a:off x="4890303" y="1320701"/>
            <a:ext cx="3772291" cy="4401205"/>
          </a:xfrm>
          <a:prstGeom prst="rect">
            <a:avLst/>
          </a:prstGeom>
        </p:spPr>
        <p:txBody>
          <a:bodyPr wrap="square">
            <a:spAutoFit/>
          </a:bodyPr>
          <a:lstStyle/>
          <a:p>
            <a:pPr algn="ctr"/>
            <a:r>
              <a:rPr lang="en-US" sz="2800" dirty="0">
                <a:solidFill>
                  <a:schemeClr val="bg1"/>
                </a:solidFill>
                <a:latin typeface="Calibri" panose="020F0502020204030204" pitchFamily="34" charset="0"/>
                <a:cs typeface="Calibri" panose="020F0502020204030204" pitchFamily="34" charset="0"/>
              </a:rPr>
              <a:t>Share a key takeaway from today’s discussion.</a:t>
            </a:r>
          </a:p>
          <a:p>
            <a:pPr algn="ctr"/>
            <a:endParaRPr lang="en-US" sz="2800" dirty="0">
              <a:solidFill>
                <a:schemeClr val="bg1"/>
              </a:solidFill>
              <a:latin typeface="Calibri" panose="020F0502020204030204" pitchFamily="34" charset="0"/>
              <a:cs typeface="Calibri" panose="020F0502020204030204" pitchFamily="34" charset="0"/>
            </a:endParaRPr>
          </a:p>
          <a:p>
            <a:pPr algn="ctr"/>
            <a:r>
              <a:rPr lang="en-US" sz="2800" dirty="0">
                <a:solidFill>
                  <a:schemeClr val="bg1"/>
                </a:solidFill>
                <a:latin typeface="Calibri" panose="020F0502020204030204" pitchFamily="34" charset="0"/>
                <a:cs typeface="Calibri" panose="020F0502020204030204" pitchFamily="34" charset="0"/>
              </a:rPr>
              <a:t>What are the next steps you will take?</a:t>
            </a:r>
          </a:p>
          <a:p>
            <a:pPr algn="ctr"/>
            <a:endParaRPr lang="en-US" sz="2800" dirty="0">
              <a:solidFill>
                <a:schemeClr val="bg1"/>
              </a:solidFill>
              <a:latin typeface="Calibri" panose="020F0502020204030204" pitchFamily="34" charset="0"/>
              <a:cs typeface="Calibri" panose="020F0502020204030204" pitchFamily="34" charset="0"/>
            </a:endParaRPr>
          </a:p>
          <a:p>
            <a:pPr algn="ctr"/>
            <a:r>
              <a:rPr lang="en-US" sz="2800" dirty="0">
                <a:solidFill>
                  <a:schemeClr val="bg1"/>
                </a:solidFill>
                <a:latin typeface="Calibri" panose="020F0502020204030204" pitchFamily="34" charset="0"/>
                <a:cs typeface="Calibri" panose="020F0502020204030204" pitchFamily="34" charset="0"/>
              </a:rPr>
              <a:t>Are there any remaining questions or needs that you would like </a:t>
            </a:r>
            <a:br>
              <a:rPr lang="en-US" sz="2800" dirty="0">
                <a:solidFill>
                  <a:schemeClr val="bg1"/>
                </a:solidFill>
                <a:latin typeface="Calibri" panose="020F0502020204030204" pitchFamily="34" charset="0"/>
                <a:cs typeface="Calibri" panose="020F0502020204030204" pitchFamily="34" charset="0"/>
              </a:rPr>
            </a:br>
            <a:r>
              <a:rPr lang="en-US" sz="2800" dirty="0">
                <a:solidFill>
                  <a:schemeClr val="bg1"/>
                </a:solidFill>
                <a:latin typeface="Calibri" panose="020F0502020204030204" pitchFamily="34" charset="0"/>
                <a:cs typeface="Calibri" panose="020F0502020204030204" pitchFamily="34" charset="0"/>
              </a:rPr>
              <a:t>follow-up on?</a:t>
            </a:r>
          </a:p>
        </p:txBody>
      </p:sp>
      <p:pic>
        <p:nvPicPr>
          <p:cNvPr id="6" name="Picture 5">
            <a:extLst>
              <a:ext uri="{FF2B5EF4-FFF2-40B4-BE49-F238E27FC236}">
                <a16:creationId xmlns:a16="http://schemas.microsoft.com/office/drawing/2014/main" id="{28F3C5D4-8699-4B7B-B31D-03A1D51D8EE6}"/>
              </a:ext>
            </a:extLst>
          </p:cNvPr>
          <p:cNvPicPr>
            <a:picLocks noChangeAspect="1"/>
          </p:cNvPicPr>
          <p:nvPr/>
        </p:nvPicPr>
        <p:blipFill>
          <a:blip r:embed="rId3"/>
          <a:stretch>
            <a:fillRect/>
          </a:stretch>
        </p:blipFill>
        <p:spPr>
          <a:xfrm>
            <a:off x="0" y="45426"/>
            <a:ext cx="4285859" cy="6767147"/>
          </a:xfrm>
          <a:prstGeom prst="rect">
            <a:avLst/>
          </a:prstGeom>
        </p:spPr>
      </p:pic>
    </p:spTree>
    <p:extLst>
      <p:ext uri="{BB962C8B-B14F-4D97-AF65-F5344CB8AC3E}">
        <p14:creationId xmlns:p14="http://schemas.microsoft.com/office/powerpoint/2010/main" val="3502497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9D96E-9F14-4708-928D-9AFE51E5CFEB}"/>
              </a:ext>
            </a:extLst>
          </p:cNvPr>
          <p:cNvSpPr>
            <a:spLocks noGrp="1"/>
          </p:cNvSpPr>
          <p:nvPr>
            <p:ph type="title"/>
          </p:nvPr>
        </p:nvSpPr>
        <p:spPr>
          <a:xfrm>
            <a:off x="457200" y="825050"/>
            <a:ext cx="8229600" cy="1058534"/>
          </a:xfrm>
        </p:spPr>
        <p:txBody>
          <a:bodyPr>
            <a:noAutofit/>
          </a:bodyPr>
          <a:lstStyle/>
          <a:p>
            <a:r>
              <a:rPr lang="en-US" sz="4000" dirty="0">
                <a:latin typeface="Calibri" panose="020F0502020204030204" pitchFamily="34" charset="0"/>
                <a:cs typeface="Calibri" panose="020F0502020204030204" pitchFamily="34" charset="0"/>
              </a:rPr>
              <a:t>What Types of TA Resources Do You Need ?</a:t>
            </a:r>
            <a:r>
              <a:rPr lang="en-US" sz="3600" dirty="0">
                <a:latin typeface="Calibri" panose="020F0502020204030204" pitchFamily="34" charset="0"/>
                <a:cs typeface="Calibri" panose="020F0502020204030204" pitchFamily="34" charset="0"/>
              </a:rPr>
              <a:t/>
            </a: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
            </a:r>
            <a:br>
              <a:rPr lang="en-US" sz="3600" dirty="0">
                <a:latin typeface="Calibri" panose="020F0502020204030204" pitchFamily="34" charset="0"/>
                <a:cs typeface="Calibri" panose="020F0502020204030204" pitchFamily="34" charset="0"/>
              </a:rPr>
            </a:br>
            <a:endParaRPr lang="en-US" sz="36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295841D-97F2-4B91-AA02-9756E094E308}"/>
              </a:ext>
            </a:extLst>
          </p:cNvPr>
          <p:cNvSpPr>
            <a:spLocks noGrp="1"/>
          </p:cNvSpPr>
          <p:nvPr>
            <p:ph idx="1"/>
          </p:nvPr>
        </p:nvSpPr>
        <p:spPr>
          <a:xfrm>
            <a:off x="628650" y="1247382"/>
            <a:ext cx="7886700" cy="5629523"/>
          </a:xfrm>
        </p:spPr>
        <p:txBody>
          <a:bodyPr>
            <a:noAutofit/>
          </a:bodyPr>
          <a:lstStyle/>
          <a:p>
            <a:pPr lvl="0"/>
            <a:endParaRPr lang="en-US" sz="2400" dirty="0">
              <a:solidFill>
                <a:srgbClr val="4D4D4F"/>
              </a:solidFill>
            </a:endParaRPr>
          </a:p>
          <a:p>
            <a:pPr marL="342900" lvl="0" indent="571500">
              <a:buFont typeface="Wingdings" panose="05000000000000000000" pitchFamily="2" charset="2"/>
              <a:buChar char="Ø"/>
            </a:pPr>
            <a:r>
              <a:rPr lang="en-US" sz="2800" dirty="0">
                <a:solidFill>
                  <a:srgbClr val="040404"/>
                </a:solidFill>
              </a:rPr>
              <a:t>Webinars</a:t>
            </a:r>
          </a:p>
          <a:p>
            <a:pPr marL="342900" lvl="0" indent="571500">
              <a:buFont typeface="Wingdings" panose="05000000000000000000" pitchFamily="2" charset="2"/>
              <a:buChar char="Ø"/>
            </a:pPr>
            <a:r>
              <a:rPr lang="en-US" sz="2800" dirty="0">
                <a:solidFill>
                  <a:srgbClr val="040404"/>
                </a:solidFill>
              </a:rPr>
              <a:t>Communities of Practice  </a:t>
            </a:r>
          </a:p>
          <a:p>
            <a:pPr marL="342900" lvl="0" indent="571500">
              <a:buFont typeface="Wingdings" panose="05000000000000000000" pitchFamily="2" charset="2"/>
              <a:buChar char="Ø"/>
            </a:pPr>
            <a:r>
              <a:rPr lang="en-US" sz="2800" dirty="0">
                <a:solidFill>
                  <a:srgbClr val="040404"/>
                </a:solidFill>
              </a:rPr>
              <a:t>SME Consultation</a:t>
            </a:r>
          </a:p>
          <a:p>
            <a:pPr marL="342900" lvl="0" indent="571500">
              <a:buFont typeface="Wingdings" panose="05000000000000000000" pitchFamily="2" charset="2"/>
              <a:buChar char="Ø"/>
            </a:pPr>
            <a:r>
              <a:rPr lang="en-US" sz="2800" dirty="0">
                <a:solidFill>
                  <a:srgbClr val="040404"/>
                </a:solidFill>
              </a:rPr>
              <a:t>Podcasts </a:t>
            </a:r>
          </a:p>
          <a:p>
            <a:pPr marL="342900" lvl="0" indent="571500">
              <a:buFont typeface="Wingdings" panose="05000000000000000000" pitchFamily="2" charset="2"/>
              <a:buChar char="Ø"/>
            </a:pPr>
            <a:r>
              <a:rPr lang="en-US" sz="2800" dirty="0">
                <a:solidFill>
                  <a:srgbClr val="040404"/>
                </a:solidFill>
              </a:rPr>
              <a:t>Guides </a:t>
            </a:r>
          </a:p>
          <a:p>
            <a:pPr marL="342900" lvl="0" indent="571500">
              <a:buFont typeface="Wingdings" panose="05000000000000000000" pitchFamily="2" charset="2"/>
              <a:buChar char="Ø"/>
            </a:pPr>
            <a:r>
              <a:rPr lang="en-US" sz="2800" dirty="0">
                <a:solidFill>
                  <a:srgbClr val="040404"/>
                </a:solidFill>
              </a:rPr>
              <a:t>Templates </a:t>
            </a:r>
          </a:p>
          <a:p>
            <a:pPr marL="342900" lvl="0" indent="571500">
              <a:buFont typeface="Wingdings" panose="05000000000000000000" pitchFamily="2" charset="2"/>
              <a:buChar char="Ø"/>
            </a:pPr>
            <a:r>
              <a:rPr lang="en-US" sz="2800" dirty="0">
                <a:solidFill>
                  <a:srgbClr val="040404"/>
                </a:solidFill>
              </a:rPr>
              <a:t>Tools </a:t>
            </a:r>
          </a:p>
          <a:p>
            <a:pPr marL="342900" lvl="0" indent="571500">
              <a:buFont typeface="Wingdings" panose="05000000000000000000" pitchFamily="2" charset="2"/>
              <a:buChar char="Ø"/>
            </a:pPr>
            <a:r>
              <a:rPr lang="en-US" sz="2800" dirty="0">
                <a:solidFill>
                  <a:srgbClr val="040404"/>
                </a:solidFill>
              </a:rPr>
              <a:t>Other Resources</a:t>
            </a:r>
          </a:p>
          <a:p>
            <a:pPr lvl="0"/>
            <a:endParaRPr lang="en-US" sz="2400" i="1" dirty="0">
              <a:solidFill>
                <a:srgbClr val="002060"/>
              </a:solidFill>
            </a:endParaRPr>
          </a:p>
          <a:p>
            <a:pPr lvl="0"/>
            <a:endParaRPr lang="en-US" sz="2400" i="1" dirty="0">
              <a:solidFill>
                <a:srgbClr val="002060"/>
              </a:solidFill>
            </a:endParaRPr>
          </a:p>
          <a:p>
            <a:pPr lvl="0"/>
            <a:endParaRPr lang="en-US" sz="1400" dirty="0"/>
          </a:p>
          <a:p>
            <a:pPr marL="171450" indent="-171450">
              <a:buFont typeface="Arial" panose="020B0604020202020204" pitchFamily="34" charset="0"/>
              <a:buChar char="•"/>
            </a:pPr>
            <a:endParaRPr lang="en-US" sz="1400" dirty="0"/>
          </a:p>
          <a:p>
            <a:endParaRPr lang="en-US" sz="1400" dirty="0"/>
          </a:p>
        </p:txBody>
      </p:sp>
    </p:spTree>
    <p:extLst>
      <p:ext uri="{BB962C8B-B14F-4D97-AF65-F5344CB8AC3E}">
        <p14:creationId xmlns:p14="http://schemas.microsoft.com/office/powerpoint/2010/main" val="1679572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679A4-8E0E-49DE-A90C-6EEB5C890F22}"/>
              </a:ext>
            </a:extLst>
          </p:cNvPr>
          <p:cNvSpPr>
            <a:spLocks noGrp="1"/>
          </p:cNvSpPr>
          <p:nvPr>
            <p:ph type="title"/>
          </p:nvPr>
        </p:nvSpPr>
        <p:spPr>
          <a:xfrm>
            <a:off x="457200" y="181516"/>
            <a:ext cx="3907966" cy="895593"/>
          </a:xfrm>
        </p:spPr>
        <p:txBody>
          <a:bodyPr>
            <a:normAutofit/>
          </a:bodyPr>
          <a:lstStyle/>
          <a:p>
            <a:pPr algn="ctr"/>
            <a:r>
              <a:rPr lang="en-US" sz="3600" dirty="0">
                <a:latin typeface="Calibri" panose="020F0502020204030204" pitchFamily="34" charset="0"/>
                <a:cs typeface="Calibri" panose="020F0502020204030204" pitchFamily="34" charset="0"/>
              </a:rPr>
              <a:t>Next Steps</a:t>
            </a:r>
          </a:p>
        </p:txBody>
      </p:sp>
      <p:sp>
        <p:nvSpPr>
          <p:cNvPr id="3" name="Content Placeholder 2">
            <a:extLst>
              <a:ext uri="{FF2B5EF4-FFF2-40B4-BE49-F238E27FC236}">
                <a16:creationId xmlns:a16="http://schemas.microsoft.com/office/drawing/2014/main" id="{8D33B7E3-6CCF-4918-8F65-4B6AEE8F94B8}"/>
              </a:ext>
            </a:extLst>
          </p:cNvPr>
          <p:cNvSpPr>
            <a:spLocks noGrp="1"/>
          </p:cNvSpPr>
          <p:nvPr>
            <p:ph sz="quarter" idx="14"/>
          </p:nvPr>
        </p:nvSpPr>
        <p:spPr>
          <a:xfrm>
            <a:off x="457199" y="1077110"/>
            <a:ext cx="4042499" cy="5292894"/>
          </a:xfrm>
        </p:spPr>
        <p:txBody>
          <a:bodyPr>
            <a:normAutofit/>
          </a:bodyPr>
          <a:lstStyle/>
          <a:p>
            <a:endParaRPr lang="en-US" dirty="0"/>
          </a:p>
          <a:p>
            <a:pPr algn="ctr"/>
            <a:r>
              <a:rPr lang="en-US" sz="2800" dirty="0">
                <a:latin typeface="Calibri" panose="020F0502020204030204" pitchFamily="34" charset="0"/>
                <a:cs typeface="Calibri" panose="020F0502020204030204" pitchFamily="34" charset="0"/>
              </a:rPr>
              <a:t>Resources shared today will be available in the RETAIN Online Community (ROC):</a:t>
            </a:r>
          </a:p>
          <a:p>
            <a:pPr algn="ctr"/>
            <a:r>
              <a:rPr lang="en-US" sz="2800"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https://retainta.org</a:t>
            </a:r>
            <a:endParaRPr lang="en-US" sz="2800" dirty="0">
              <a:latin typeface="Calibri" panose="020F0502020204030204" pitchFamily="34" charset="0"/>
              <a:cs typeface="Calibri" panose="020F0502020204030204" pitchFamily="34" charset="0"/>
            </a:endParaRPr>
          </a:p>
          <a:p>
            <a:pPr algn="ctr"/>
            <a:endParaRPr lang="en-US" sz="2800" dirty="0">
              <a:latin typeface="Calibri" panose="020F0502020204030204" pitchFamily="34" charset="0"/>
              <a:cs typeface="Calibri" panose="020F0502020204030204" pitchFamily="34" charset="0"/>
            </a:endParaRPr>
          </a:p>
          <a:p>
            <a:pPr algn="ctr"/>
            <a:r>
              <a:rPr lang="en-US" sz="2800" b="1" dirty="0">
                <a:latin typeface="Calibri" panose="020F0502020204030204" pitchFamily="34" charset="0"/>
                <a:cs typeface="Calibri" panose="020F0502020204030204" pitchFamily="34" charset="0"/>
              </a:rPr>
              <a:t>Please complete </a:t>
            </a:r>
          </a:p>
          <a:p>
            <a:pPr algn="ctr"/>
            <a:r>
              <a:rPr lang="en-US" sz="2800" b="1" dirty="0">
                <a:latin typeface="Calibri" panose="020F0502020204030204" pitchFamily="34" charset="0"/>
                <a:cs typeface="Calibri" panose="020F0502020204030204" pitchFamily="34" charset="0"/>
              </a:rPr>
              <a:t>end-of-session survey!</a:t>
            </a:r>
            <a:endParaRPr lang="en-US" sz="2800" dirty="0">
              <a:latin typeface="Calibri" panose="020F0502020204030204" pitchFamily="34" charset="0"/>
              <a:cs typeface="Calibri" panose="020F0502020204030204" pitchFamily="34" charset="0"/>
            </a:endParaRPr>
          </a:p>
          <a:p>
            <a:endParaRPr lang="en-US" sz="800" dirty="0"/>
          </a:p>
        </p:txBody>
      </p:sp>
      <p:pic>
        <p:nvPicPr>
          <p:cNvPr id="2050" name="Picture 2" descr="image001">
            <a:extLst>
              <a:ext uri="{FF2B5EF4-FFF2-40B4-BE49-F238E27FC236}">
                <a16:creationId xmlns:a16="http://schemas.microsoft.com/office/drawing/2014/main" id="{B9358F58-E87F-4A25-8EA0-41E857147A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2436" y="181516"/>
            <a:ext cx="2254886" cy="54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B2E12C63-B0F3-4A5A-A3A2-FBC2C1136A82}"/>
              </a:ext>
            </a:extLst>
          </p:cNvPr>
          <p:cNvSpPr/>
          <p:nvPr/>
        </p:nvSpPr>
        <p:spPr>
          <a:xfrm>
            <a:off x="5088834" y="1355632"/>
            <a:ext cx="3935895" cy="4299382"/>
          </a:xfrm>
          <a:prstGeom prst="rect">
            <a:avLst/>
          </a:prstGeom>
        </p:spPr>
        <p:txBody>
          <a:bodyPr wrap="square">
            <a:spAutoFit/>
          </a:bodyPr>
          <a:lstStyle/>
          <a:p>
            <a:pPr algn="ctr">
              <a:lnSpc>
                <a:spcPct val="115000"/>
              </a:lnSpc>
              <a:spcAft>
                <a:spcPts val="1200"/>
              </a:spcAft>
              <a:tabLst>
                <a:tab pos="228600" algn="l"/>
              </a:tabLst>
            </a:pPr>
            <a:r>
              <a:rPr lang="en-US" sz="2000" b="1" dirty="0">
                <a:solidFill>
                  <a:srgbClr val="002060"/>
                </a:solidFill>
                <a:latin typeface="Calibri" panose="020F0502020204030204" pitchFamily="34" charset="0"/>
                <a:cs typeface="Calibri" panose="020F0502020204030204" pitchFamily="34" charset="0"/>
              </a:rPr>
              <a:t>Join Our Next </a:t>
            </a:r>
            <a:br>
              <a:rPr lang="en-US" sz="2000" b="1" dirty="0">
                <a:solidFill>
                  <a:srgbClr val="002060"/>
                </a:solidFill>
                <a:latin typeface="Calibri" panose="020F0502020204030204" pitchFamily="34" charset="0"/>
                <a:cs typeface="Calibri" panose="020F0502020204030204" pitchFamily="34" charset="0"/>
              </a:rPr>
            </a:br>
            <a:r>
              <a:rPr lang="en-US" sz="2000" b="1" dirty="0">
                <a:solidFill>
                  <a:srgbClr val="002060"/>
                </a:solidFill>
                <a:latin typeface="Calibri" panose="020F0502020204030204" pitchFamily="34" charset="0"/>
                <a:cs typeface="Calibri" panose="020F0502020204030204" pitchFamily="34" charset="0"/>
              </a:rPr>
              <a:t>“Communications Exchange” </a:t>
            </a:r>
            <a:br>
              <a:rPr lang="en-US" sz="2000" b="1" dirty="0">
                <a:solidFill>
                  <a:srgbClr val="002060"/>
                </a:solidFill>
                <a:latin typeface="Calibri" panose="020F0502020204030204" pitchFamily="34" charset="0"/>
                <a:cs typeface="Calibri" panose="020F0502020204030204" pitchFamily="34" charset="0"/>
              </a:rPr>
            </a:br>
            <a:r>
              <a:rPr lang="en-US" sz="2000" b="1" dirty="0">
                <a:solidFill>
                  <a:srgbClr val="002060"/>
                </a:solidFill>
                <a:latin typeface="Calibri" panose="020F0502020204030204" pitchFamily="34" charset="0"/>
                <a:cs typeface="Calibri" panose="020F0502020204030204" pitchFamily="34" charset="0"/>
              </a:rPr>
              <a:t>CoP Session:</a:t>
            </a:r>
          </a:p>
          <a:p>
            <a:pPr algn="ctr">
              <a:lnSpc>
                <a:spcPct val="115000"/>
              </a:lnSpc>
              <a:spcAft>
                <a:spcPts val="1200"/>
              </a:spcAft>
              <a:tabLst>
                <a:tab pos="228600" algn="l"/>
              </a:tabLst>
            </a:pPr>
            <a:r>
              <a:rPr lang="en-US" sz="1800" b="1" dirty="0">
                <a:solidFill>
                  <a:srgbClr val="040404"/>
                </a:solidFill>
                <a:latin typeface="Calibri" panose="020F0502020204030204" pitchFamily="34" charset="0"/>
                <a:cs typeface="Calibri" panose="020F0502020204030204" pitchFamily="34" charset="0"/>
              </a:rPr>
              <a:t>“Partnering for Success: Internal Communications Strategies for Working Across Organizational Silos” </a:t>
            </a:r>
            <a:endParaRPr lang="en-US" sz="1800" dirty="0">
              <a:solidFill>
                <a:srgbClr val="040404"/>
              </a:solidFill>
              <a:latin typeface="Calibri" panose="020F0502020204030204" pitchFamily="34" charset="0"/>
              <a:cs typeface="Calibri" panose="020F0502020204030204" pitchFamily="34" charset="0"/>
            </a:endParaRPr>
          </a:p>
          <a:p>
            <a:pPr algn="ctr">
              <a:lnSpc>
                <a:spcPct val="115000"/>
              </a:lnSpc>
              <a:spcAft>
                <a:spcPts val="1200"/>
              </a:spcAft>
              <a:tabLst>
                <a:tab pos="228600" algn="l"/>
              </a:tabLst>
            </a:pPr>
            <a:r>
              <a:rPr lang="en-US" sz="1800" b="1" dirty="0">
                <a:solidFill>
                  <a:srgbClr val="040404"/>
                </a:solidFill>
                <a:latin typeface="Calibri" panose="020F0502020204030204" pitchFamily="34" charset="0"/>
                <a:ea typeface="Calibri" panose="020F0502020204030204" pitchFamily="34" charset="0"/>
                <a:cs typeface="Calibri" panose="020F0502020204030204" pitchFamily="34" charset="0"/>
              </a:rPr>
              <a:t>Date:  Monday, September 23, 2019 </a:t>
            </a:r>
          </a:p>
          <a:p>
            <a:pPr algn="ctr">
              <a:lnSpc>
                <a:spcPct val="115000"/>
              </a:lnSpc>
              <a:spcAft>
                <a:spcPts val="1200"/>
              </a:spcAft>
              <a:tabLst>
                <a:tab pos="228600" algn="l"/>
              </a:tabLst>
            </a:pPr>
            <a:r>
              <a:rPr lang="en-US" sz="1800" b="1" dirty="0">
                <a:solidFill>
                  <a:srgbClr val="040404"/>
                </a:solidFill>
                <a:latin typeface="Calibri" panose="020F0502020204030204" pitchFamily="34" charset="0"/>
                <a:ea typeface="Calibri" panose="020F0502020204030204" pitchFamily="34" charset="0"/>
                <a:cs typeface="Calibri" panose="020F0502020204030204" pitchFamily="34" charset="0"/>
              </a:rPr>
              <a:t>Time: 2:00-3:00 p.m. E.T.</a:t>
            </a:r>
          </a:p>
          <a:p>
            <a:pPr algn="ctr">
              <a:lnSpc>
                <a:spcPct val="115000"/>
              </a:lnSpc>
              <a:tabLst>
                <a:tab pos="228600" algn="l"/>
              </a:tabLst>
            </a:pPr>
            <a:r>
              <a:rPr lang="en-US" sz="1800" b="1" dirty="0">
                <a:solidFill>
                  <a:srgbClr val="040404"/>
                </a:solidFill>
                <a:latin typeface="Calibri" panose="020F0502020204030204" pitchFamily="34" charset="0"/>
                <a:ea typeface="Calibri" panose="020F0502020204030204" pitchFamily="34" charset="0"/>
                <a:cs typeface="Calibri" panose="020F0502020204030204" pitchFamily="34" charset="0"/>
              </a:rPr>
              <a:t>Presenters: </a:t>
            </a:r>
          </a:p>
          <a:p>
            <a:pPr algn="ctr">
              <a:lnSpc>
                <a:spcPct val="115000"/>
              </a:lnSpc>
              <a:tabLst>
                <a:tab pos="228600" algn="l"/>
              </a:tabLst>
            </a:pPr>
            <a:r>
              <a:rPr lang="en-US" sz="1800" b="1" dirty="0">
                <a:solidFill>
                  <a:srgbClr val="040404"/>
                </a:solidFill>
                <a:latin typeface="Calibri" panose="020F0502020204030204" pitchFamily="34" charset="0"/>
                <a:ea typeface="Calibri" panose="020F0502020204030204" pitchFamily="34" charset="0"/>
                <a:cs typeface="Calibri" panose="020F0502020204030204" pitchFamily="34" charset="0"/>
              </a:rPr>
              <a:t>RETAIN TA Team Members from AIR and Concepts, Inc.</a:t>
            </a:r>
            <a:endParaRPr lang="en-US" sz="1800" dirty="0">
              <a:solidFill>
                <a:srgbClr val="040404"/>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9784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3F0D0-6CF3-46A5-8A00-AFC4A0C520B4}"/>
              </a:ext>
            </a:extLst>
          </p:cNvPr>
          <p:cNvSpPr>
            <a:spLocks noGrp="1"/>
          </p:cNvSpPr>
          <p:nvPr>
            <p:ph type="title"/>
          </p:nvPr>
        </p:nvSpPr>
        <p:spPr>
          <a:xfrm>
            <a:off x="457200" y="1645920"/>
            <a:ext cx="8229600" cy="1143000"/>
          </a:xfrm>
        </p:spPr>
        <p:txBody>
          <a:bodyPr>
            <a:normAutofit/>
          </a:bodyPr>
          <a:lstStyle/>
          <a:p>
            <a:pPr algn="ctr"/>
            <a:r>
              <a:rPr lang="en-US" sz="6000" dirty="0">
                <a:latin typeface="Calibri" panose="020F0502020204030204" pitchFamily="34" charset="0"/>
                <a:cs typeface="Calibri" panose="020F0502020204030204" pitchFamily="34" charset="0"/>
              </a:rPr>
              <a:t>Thank You!</a:t>
            </a:r>
          </a:p>
        </p:txBody>
      </p:sp>
      <p:sp>
        <p:nvSpPr>
          <p:cNvPr id="6" name="TextBox 5">
            <a:extLst>
              <a:ext uri="{FF2B5EF4-FFF2-40B4-BE49-F238E27FC236}">
                <a16:creationId xmlns:a16="http://schemas.microsoft.com/office/drawing/2014/main" id="{C8E821CF-E6BE-4B64-ACAF-2187D217AEF5}"/>
              </a:ext>
            </a:extLst>
          </p:cNvPr>
          <p:cNvSpPr txBox="1"/>
          <p:nvPr/>
        </p:nvSpPr>
        <p:spPr>
          <a:xfrm>
            <a:off x="1216103" y="2630958"/>
            <a:ext cx="7073202" cy="1877437"/>
          </a:xfrm>
          <a:prstGeom prst="rect">
            <a:avLst/>
          </a:prstGeom>
          <a:noFill/>
        </p:spPr>
        <p:txBody>
          <a:bodyPr wrap="square" rtlCol="0">
            <a:spAutoFit/>
          </a:bodyPr>
          <a:lstStyle/>
          <a:p>
            <a:endParaRPr lang="en-US" sz="2000" dirty="0"/>
          </a:p>
          <a:p>
            <a:pPr algn="ctr"/>
            <a:r>
              <a:rPr lang="en-US" sz="3200" dirty="0">
                <a:solidFill>
                  <a:srgbClr val="040404"/>
                </a:solidFill>
                <a:latin typeface="Calibri" panose="020F0502020204030204" pitchFamily="34" charset="0"/>
                <a:cs typeface="Calibri" panose="020F0502020204030204" pitchFamily="34" charset="0"/>
              </a:rPr>
              <a:t>Please contact your RETAIN TA Team </a:t>
            </a:r>
            <a:br>
              <a:rPr lang="en-US" sz="3200" dirty="0">
                <a:solidFill>
                  <a:srgbClr val="040404"/>
                </a:solidFill>
                <a:latin typeface="Calibri" panose="020F0502020204030204" pitchFamily="34" charset="0"/>
                <a:cs typeface="Calibri" panose="020F0502020204030204" pitchFamily="34" charset="0"/>
              </a:rPr>
            </a:br>
            <a:r>
              <a:rPr lang="en-US" sz="3200" dirty="0">
                <a:solidFill>
                  <a:srgbClr val="040404"/>
                </a:solidFill>
                <a:latin typeface="Calibri" panose="020F0502020204030204" pitchFamily="34" charset="0"/>
                <a:cs typeface="Calibri" panose="020F0502020204030204" pitchFamily="34" charset="0"/>
              </a:rPr>
              <a:t>state liaison if you have any unanswered questions.</a:t>
            </a:r>
          </a:p>
        </p:txBody>
      </p:sp>
    </p:spTree>
    <p:extLst>
      <p:ext uri="{BB962C8B-B14F-4D97-AF65-F5344CB8AC3E}">
        <p14:creationId xmlns:p14="http://schemas.microsoft.com/office/powerpoint/2010/main" val="1516564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0C6EBC-4729-4268-9493-B1942AB70C1D}"/>
              </a:ext>
            </a:extLst>
          </p:cNvPr>
          <p:cNvSpPr>
            <a:spLocks noGrp="1"/>
          </p:cNvSpPr>
          <p:nvPr>
            <p:ph idx="1"/>
          </p:nvPr>
        </p:nvSpPr>
        <p:spPr>
          <a:xfrm>
            <a:off x="461963" y="2844507"/>
            <a:ext cx="8224837" cy="3956576"/>
          </a:xfrm>
        </p:spPr>
        <p:txBody>
          <a:bodyPr>
            <a:normAutofit/>
          </a:bodyPr>
          <a:lstStyle/>
          <a:p>
            <a:pPr lvl="0"/>
            <a:endParaRPr lang="en-US" sz="2400" dirty="0">
              <a:solidFill>
                <a:schemeClr val="tx1"/>
              </a:solidFill>
            </a:endParaRPr>
          </a:p>
          <a:p>
            <a:pPr lvl="0" algn="ctr"/>
            <a:r>
              <a:rPr lang="en-US" sz="2400" dirty="0">
                <a:solidFill>
                  <a:srgbClr val="040404"/>
                </a:solidFill>
              </a:rPr>
              <a:t>Please take a moment to complete the following survey</a:t>
            </a:r>
            <a:r>
              <a:rPr lang="en-US" sz="2400" dirty="0">
                <a:solidFill>
                  <a:schemeClr val="tx1"/>
                </a:solidFill>
              </a:rPr>
              <a:t>:</a:t>
            </a:r>
          </a:p>
          <a:p>
            <a:pPr lvl="0"/>
            <a:r>
              <a:rPr lang="en-US" sz="2550" dirty="0"/>
              <a:t> </a:t>
            </a:r>
          </a:p>
          <a:p>
            <a:pPr lvl="0"/>
            <a:r>
              <a:rPr lang="en-US" sz="2800" dirty="0"/>
              <a:t>	</a:t>
            </a:r>
          </a:p>
        </p:txBody>
      </p:sp>
      <p:sp>
        <p:nvSpPr>
          <p:cNvPr id="2" name="Title 1">
            <a:extLst>
              <a:ext uri="{FF2B5EF4-FFF2-40B4-BE49-F238E27FC236}">
                <a16:creationId xmlns:a16="http://schemas.microsoft.com/office/drawing/2014/main" id="{BDCBE159-8C06-4350-8F1D-6DE4F96171C3}"/>
              </a:ext>
            </a:extLst>
          </p:cNvPr>
          <p:cNvSpPr>
            <a:spLocks noGrp="1"/>
          </p:cNvSpPr>
          <p:nvPr>
            <p:ph type="title"/>
          </p:nvPr>
        </p:nvSpPr>
        <p:spPr>
          <a:xfrm>
            <a:off x="457200" y="1897847"/>
            <a:ext cx="8229600" cy="1143000"/>
          </a:xfrm>
        </p:spPr>
        <p:txBody>
          <a:bodyPr>
            <a:normAutofit/>
          </a:bodyPr>
          <a:lstStyle/>
          <a:p>
            <a:pPr algn="ctr"/>
            <a:r>
              <a:rPr lang="en-US" sz="3600" dirty="0">
                <a:solidFill>
                  <a:srgbClr val="1C4583"/>
                </a:solidFill>
                <a:latin typeface="Calibri" panose="020F0502020204030204" pitchFamily="34" charset="0"/>
                <a:cs typeface="Calibri" panose="020F0502020204030204" pitchFamily="34" charset="0"/>
              </a:rPr>
              <a:t>Your Feedback Is Important to Us</a:t>
            </a:r>
            <a:endParaRPr lang="en-US" sz="36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8856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3362A-9D9E-4ED5-8192-859468B74D8F}"/>
              </a:ext>
            </a:extLst>
          </p:cNvPr>
          <p:cNvSpPr>
            <a:spLocks noGrp="1"/>
          </p:cNvSpPr>
          <p:nvPr>
            <p:ph type="title"/>
          </p:nvPr>
        </p:nvSpPr>
        <p:spPr/>
        <p:txBody>
          <a:bodyPr>
            <a:normAutofit/>
          </a:bodyPr>
          <a:lstStyle/>
          <a:p>
            <a:r>
              <a:rPr lang="en-US" sz="3600" b="1" dirty="0">
                <a:solidFill>
                  <a:srgbClr val="002060"/>
                </a:solidFill>
              </a:rPr>
              <a:t>How to Participate</a:t>
            </a:r>
          </a:p>
        </p:txBody>
      </p:sp>
      <p:sp>
        <p:nvSpPr>
          <p:cNvPr id="7" name="Content Placeholder 6">
            <a:extLst>
              <a:ext uri="{FF2B5EF4-FFF2-40B4-BE49-F238E27FC236}">
                <a16:creationId xmlns:a16="http://schemas.microsoft.com/office/drawing/2014/main" id="{2C62BE45-A611-41EF-9E9C-EE4813D23E09}"/>
              </a:ext>
            </a:extLst>
          </p:cNvPr>
          <p:cNvSpPr>
            <a:spLocks noGrp="1"/>
          </p:cNvSpPr>
          <p:nvPr>
            <p:ph idx="1"/>
          </p:nvPr>
        </p:nvSpPr>
        <p:spPr/>
        <p:txBody>
          <a:bodyPr vert="horz" lIns="68580" tIns="34290" rIns="68580" bIns="34290" rtlCol="0" anchor="t">
            <a:normAutofit/>
          </a:bodyPr>
          <a:lstStyle/>
          <a:p>
            <a:pPr marL="171450" indent="-171450"/>
            <a:r>
              <a:rPr lang="en-US" sz="2400" dirty="0">
                <a:cs typeface="Calibri"/>
              </a:rPr>
              <a:t>Attendees will be unmuted to interact verbally.</a:t>
            </a:r>
          </a:p>
          <a:p>
            <a:pPr marL="0" indent="0">
              <a:buNone/>
            </a:pPr>
            <a:endParaRPr lang="en-US" sz="2400" dirty="0">
              <a:cs typeface="Calibri"/>
            </a:endParaRPr>
          </a:p>
          <a:p>
            <a:pPr marL="171450" indent="-171450"/>
            <a:r>
              <a:rPr lang="en-US" sz="2400" dirty="0">
                <a:cs typeface="Calibri"/>
              </a:rPr>
              <a:t>You can submit questions in the question box at any time during the CoP discussion.  </a:t>
            </a:r>
          </a:p>
          <a:p>
            <a:pPr marL="0" indent="0">
              <a:buNone/>
            </a:pPr>
            <a:endParaRPr lang="en-US" sz="2400" dirty="0"/>
          </a:p>
          <a:p>
            <a:pPr marL="171450" indent="-171450"/>
            <a:r>
              <a:rPr lang="en-US" sz="2400" dirty="0"/>
              <a:t>If you have a question, raise your hand by using this</a:t>
            </a:r>
          </a:p>
          <a:p>
            <a:pPr marL="0" indent="0">
              <a:buNone/>
            </a:pPr>
            <a:r>
              <a:rPr lang="en-US" sz="2400" dirty="0"/>
              <a:t>   feature.  </a:t>
            </a:r>
            <a:endParaRPr lang="en-US" sz="2400" dirty="0">
              <a:highlight>
                <a:srgbClr val="FFFF00"/>
              </a:highlight>
            </a:endParaRPr>
          </a:p>
        </p:txBody>
      </p:sp>
      <p:pic>
        <p:nvPicPr>
          <p:cNvPr id="3" name="Picture 2">
            <a:extLst>
              <a:ext uri="{FF2B5EF4-FFF2-40B4-BE49-F238E27FC236}">
                <a16:creationId xmlns:a16="http://schemas.microsoft.com/office/drawing/2014/main" id="{738F46AB-C311-4FCF-9FFB-FCBBEDE1FE4F}"/>
              </a:ext>
            </a:extLst>
          </p:cNvPr>
          <p:cNvPicPr>
            <a:picLocks noChangeAspect="1"/>
          </p:cNvPicPr>
          <p:nvPr/>
        </p:nvPicPr>
        <p:blipFill>
          <a:blip r:embed="rId3"/>
          <a:stretch>
            <a:fillRect/>
          </a:stretch>
        </p:blipFill>
        <p:spPr>
          <a:xfrm>
            <a:off x="7560267" y="3429000"/>
            <a:ext cx="330286" cy="1418287"/>
          </a:xfrm>
          <a:prstGeom prst="rect">
            <a:avLst/>
          </a:prstGeom>
        </p:spPr>
      </p:pic>
    </p:spTree>
    <p:extLst>
      <p:ext uri="{BB962C8B-B14F-4D97-AF65-F5344CB8AC3E}">
        <p14:creationId xmlns:p14="http://schemas.microsoft.com/office/powerpoint/2010/main" val="3966376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3362A-9D9E-4ED5-8192-859468B74D8F}"/>
              </a:ext>
            </a:extLst>
          </p:cNvPr>
          <p:cNvSpPr>
            <a:spLocks noGrp="1"/>
          </p:cNvSpPr>
          <p:nvPr>
            <p:ph type="title"/>
          </p:nvPr>
        </p:nvSpPr>
        <p:spPr/>
        <p:txBody>
          <a:bodyPr>
            <a:normAutofit/>
          </a:bodyPr>
          <a:lstStyle/>
          <a:p>
            <a:r>
              <a:rPr lang="en-US" sz="3600" b="1" dirty="0">
                <a:solidFill>
                  <a:srgbClr val="002060"/>
                </a:solidFill>
              </a:rPr>
              <a:t>Communications Exchange CoP Series</a:t>
            </a:r>
          </a:p>
        </p:txBody>
      </p:sp>
      <p:sp>
        <p:nvSpPr>
          <p:cNvPr id="7" name="Content Placeholder 6">
            <a:extLst>
              <a:ext uri="{FF2B5EF4-FFF2-40B4-BE49-F238E27FC236}">
                <a16:creationId xmlns:a16="http://schemas.microsoft.com/office/drawing/2014/main" id="{2C62BE45-A611-41EF-9E9C-EE4813D23E09}"/>
              </a:ext>
            </a:extLst>
          </p:cNvPr>
          <p:cNvSpPr>
            <a:spLocks noGrp="1"/>
          </p:cNvSpPr>
          <p:nvPr>
            <p:ph idx="1"/>
          </p:nvPr>
        </p:nvSpPr>
        <p:spPr/>
        <p:txBody>
          <a:bodyPr vert="horz" lIns="68580" tIns="34290" rIns="68580" bIns="34290" rtlCol="0" anchor="t">
            <a:normAutofit/>
          </a:bodyPr>
          <a:lstStyle/>
          <a:p>
            <a:r>
              <a:rPr lang="en-US" sz="2400" dirty="0"/>
              <a:t>Designed for RETAIN team members involved in communications and outreach-related activities </a:t>
            </a:r>
            <a:br>
              <a:rPr lang="en-US" sz="2400" dirty="0"/>
            </a:br>
            <a:r>
              <a:rPr lang="en-US" sz="2400" dirty="0"/>
              <a:t>(however non-comm. professionals can benefit).</a:t>
            </a:r>
          </a:p>
          <a:p>
            <a:pPr marL="171450" indent="-171450"/>
            <a:r>
              <a:rPr lang="en-US" sz="2400" dirty="0"/>
              <a:t>Intended to help RETAIN awardees maximize the potential of their state demonstration projects through effective communication.</a:t>
            </a:r>
          </a:p>
          <a:p>
            <a:pPr marL="171450" indent="-171450"/>
            <a:r>
              <a:rPr lang="en-US" sz="2400" dirty="0">
                <a:cs typeface="Calibri"/>
              </a:rPr>
              <a:t>Sessions will explore branding, communications strategy, and specific outreach tactics that map to RETAIN program goals.</a:t>
            </a:r>
          </a:p>
          <a:p>
            <a:pPr marL="171450" indent="-171450"/>
            <a:r>
              <a:rPr lang="en-US" sz="2400" dirty="0">
                <a:cs typeface="Calibri"/>
              </a:rPr>
              <a:t>Outcomes will include follow-up reference documents and TA tools informed by the discussions.</a:t>
            </a:r>
          </a:p>
          <a:p>
            <a:pPr marL="171450" indent="-171450"/>
            <a:endParaRPr lang="en-US" sz="2400" dirty="0">
              <a:highlight>
                <a:srgbClr val="FFFF00"/>
              </a:highlight>
            </a:endParaRPr>
          </a:p>
        </p:txBody>
      </p:sp>
    </p:spTree>
    <p:extLst>
      <p:ext uri="{BB962C8B-B14F-4D97-AF65-F5344CB8AC3E}">
        <p14:creationId xmlns:p14="http://schemas.microsoft.com/office/powerpoint/2010/main" val="814665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7B810-BD7D-4794-AA24-34AFEE0209A5}"/>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Welcome &amp; Introductions</a:t>
            </a:r>
          </a:p>
        </p:txBody>
      </p:sp>
      <p:sp>
        <p:nvSpPr>
          <p:cNvPr id="3" name="Content Placeholder 2">
            <a:extLst>
              <a:ext uri="{FF2B5EF4-FFF2-40B4-BE49-F238E27FC236}">
                <a16:creationId xmlns:a16="http://schemas.microsoft.com/office/drawing/2014/main" id="{16A8A9CD-FE9F-4F14-95F9-EA4DE499BE38}"/>
              </a:ext>
            </a:extLst>
          </p:cNvPr>
          <p:cNvSpPr>
            <a:spLocks noGrp="1"/>
          </p:cNvSpPr>
          <p:nvPr>
            <p:ph idx="1"/>
          </p:nvPr>
        </p:nvSpPr>
        <p:spPr>
          <a:xfrm>
            <a:off x="457200" y="1205048"/>
            <a:ext cx="8229600" cy="4937760"/>
          </a:xfrm>
        </p:spPr>
        <p:txBody>
          <a:bodyPr/>
          <a:lstStyle/>
          <a:p>
            <a:endParaRPr lang="en-US" dirty="0"/>
          </a:p>
          <a:p>
            <a:r>
              <a:rPr lang="en-US" sz="2400" dirty="0">
                <a:solidFill>
                  <a:srgbClr val="040404"/>
                </a:solidFill>
                <a:latin typeface="Calibri" panose="020F0502020204030204" pitchFamily="34" charset="0"/>
                <a:cs typeface="Calibri" panose="020F0502020204030204" pitchFamily="34" charset="0"/>
              </a:rPr>
              <a:t>Your </a:t>
            </a:r>
            <a:r>
              <a:rPr lang="en-US" sz="2400" b="1" dirty="0">
                <a:solidFill>
                  <a:srgbClr val="040404"/>
                </a:solidFill>
                <a:latin typeface="Calibri" panose="020F0502020204030204" pitchFamily="34" charset="0"/>
                <a:cs typeface="Calibri" panose="020F0502020204030204" pitchFamily="34" charset="0"/>
              </a:rPr>
              <a:t>Name</a:t>
            </a:r>
            <a:r>
              <a:rPr lang="en-US" sz="2400" dirty="0">
                <a:solidFill>
                  <a:srgbClr val="040404"/>
                </a:solidFill>
                <a:latin typeface="Calibri" panose="020F0502020204030204" pitchFamily="34" charset="0"/>
                <a:cs typeface="Calibri" panose="020F0502020204030204" pitchFamily="34" charset="0"/>
              </a:rPr>
              <a:t>:</a:t>
            </a:r>
          </a:p>
          <a:p>
            <a:endParaRPr lang="en-US" sz="2400" dirty="0">
              <a:solidFill>
                <a:srgbClr val="040404"/>
              </a:solidFill>
              <a:latin typeface="Calibri" panose="020F0502020204030204" pitchFamily="34" charset="0"/>
              <a:cs typeface="Calibri" panose="020F0502020204030204" pitchFamily="34" charset="0"/>
            </a:endParaRPr>
          </a:p>
          <a:p>
            <a:r>
              <a:rPr lang="en-US" sz="2400" dirty="0">
                <a:solidFill>
                  <a:srgbClr val="040404"/>
                </a:solidFill>
                <a:latin typeface="Calibri" panose="020F0502020204030204" pitchFamily="34" charset="0"/>
                <a:cs typeface="Calibri" panose="020F0502020204030204" pitchFamily="34" charset="0"/>
              </a:rPr>
              <a:t>Your </a:t>
            </a:r>
            <a:r>
              <a:rPr lang="en-US" sz="2400" b="1" dirty="0">
                <a:solidFill>
                  <a:srgbClr val="040404"/>
                </a:solidFill>
                <a:latin typeface="Calibri" panose="020F0502020204030204" pitchFamily="34" charset="0"/>
                <a:cs typeface="Calibri" panose="020F0502020204030204" pitchFamily="34" charset="0"/>
              </a:rPr>
              <a:t>State</a:t>
            </a:r>
            <a:r>
              <a:rPr lang="en-US" sz="2400" dirty="0">
                <a:solidFill>
                  <a:srgbClr val="040404"/>
                </a:solidFill>
                <a:latin typeface="Calibri" panose="020F0502020204030204" pitchFamily="34" charset="0"/>
                <a:cs typeface="Calibri" panose="020F0502020204030204" pitchFamily="34" charset="0"/>
              </a:rPr>
              <a:t>:</a:t>
            </a:r>
          </a:p>
          <a:p>
            <a:endParaRPr lang="en-US" sz="2400" dirty="0">
              <a:solidFill>
                <a:srgbClr val="040404"/>
              </a:solidFill>
              <a:latin typeface="Calibri" panose="020F0502020204030204" pitchFamily="34" charset="0"/>
              <a:cs typeface="Calibri" panose="020F0502020204030204" pitchFamily="34" charset="0"/>
            </a:endParaRPr>
          </a:p>
          <a:p>
            <a:r>
              <a:rPr lang="en-US" sz="2400" dirty="0">
                <a:solidFill>
                  <a:srgbClr val="040404"/>
                </a:solidFill>
                <a:latin typeface="Calibri" panose="020F0502020204030204" pitchFamily="34" charset="0"/>
                <a:cs typeface="Calibri" panose="020F0502020204030204" pitchFamily="34" charset="0"/>
              </a:rPr>
              <a:t>Your </a:t>
            </a:r>
            <a:r>
              <a:rPr lang="en-US" sz="2400" b="1" dirty="0">
                <a:solidFill>
                  <a:srgbClr val="040404"/>
                </a:solidFill>
                <a:latin typeface="Calibri" panose="020F0502020204030204" pitchFamily="34" charset="0"/>
                <a:cs typeface="Calibri" panose="020F0502020204030204" pitchFamily="34" charset="0"/>
              </a:rPr>
              <a:t>Role</a:t>
            </a:r>
            <a:r>
              <a:rPr lang="en-US" sz="2400" dirty="0">
                <a:solidFill>
                  <a:srgbClr val="040404"/>
                </a:solidFill>
                <a:latin typeface="Calibri" panose="020F0502020204030204" pitchFamily="34" charset="0"/>
                <a:cs typeface="Calibri" panose="020F0502020204030204" pitchFamily="34" charset="0"/>
              </a:rPr>
              <a:t>:</a:t>
            </a:r>
          </a:p>
          <a:p>
            <a:endParaRPr lang="en-US" sz="2400" b="1" dirty="0">
              <a:solidFill>
                <a:srgbClr val="040404"/>
              </a:solidFill>
              <a:latin typeface="Calibri" panose="020F0502020204030204" pitchFamily="34" charset="0"/>
              <a:cs typeface="Calibri" panose="020F0502020204030204" pitchFamily="34" charset="0"/>
            </a:endParaRPr>
          </a:p>
          <a:p>
            <a:r>
              <a:rPr lang="en-US" sz="2400" dirty="0">
                <a:solidFill>
                  <a:srgbClr val="040404"/>
                </a:solidFill>
                <a:latin typeface="Calibri" panose="020F0502020204030204" pitchFamily="34" charset="0"/>
                <a:cs typeface="Calibri" panose="020F0502020204030204" pitchFamily="34" charset="0"/>
              </a:rPr>
              <a:t>Please share</a:t>
            </a:r>
            <a:r>
              <a:rPr lang="en-US" sz="2400" b="1" dirty="0">
                <a:solidFill>
                  <a:srgbClr val="040404"/>
                </a:solidFill>
                <a:latin typeface="Calibri" panose="020F0502020204030204" pitchFamily="34" charset="0"/>
                <a:cs typeface="Calibri" panose="020F0502020204030204" pitchFamily="34" charset="0"/>
              </a:rPr>
              <a:t> </a:t>
            </a:r>
            <a:r>
              <a:rPr lang="en-US" sz="2400" b="1" u="sng" dirty="0">
                <a:solidFill>
                  <a:srgbClr val="040404"/>
                </a:solidFill>
                <a:latin typeface="Calibri" panose="020F0502020204030204" pitchFamily="34" charset="0"/>
                <a:cs typeface="Calibri" panose="020F0502020204030204" pitchFamily="34" charset="0"/>
              </a:rPr>
              <a:t>one tactic your organization uses to communicate with employers</a:t>
            </a:r>
            <a:r>
              <a:rPr lang="en-US" sz="2400" b="1" dirty="0">
                <a:solidFill>
                  <a:srgbClr val="040404"/>
                </a:solidFill>
                <a:latin typeface="Calibri" panose="020F0502020204030204" pitchFamily="34" charset="0"/>
                <a:cs typeface="Calibri" panose="020F0502020204030204" pitchFamily="34" charset="0"/>
              </a:rPr>
              <a:t>, </a:t>
            </a:r>
            <a:r>
              <a:rPr lang="en-US" sz="2400" dirty="0">
                <a:solidFill>
                  <a:srgbClr val="040404"/>
                </a:solidFill>
                <a:latin typeface="Calibri" panose="020F0502020204030204" pitchFamily="34" charset="0"/>
                <a:cs typeface="Calibri" panose="020F0502020204030204" pitchFamily="34" charset="0"/>
              </a:rPr>
              <a:t>whether about RETAIN or other initiatives.  </a:t>
            </a:r>
          </a:p>
          <a:p>
            <a:endParaRPr lang="en-US" dirty="0">
              <a:solidFill>
                <a:srgbClr val="040404"/>
              </a:solidFill>
            </a:endParaRPr>
          </a:p>
          <a:p>
            <a:endParaRPr lang="en-US" dirty="0"/>
          </a:p>
          <a:p>
            <a:endParaRPr lang="en-US" dirty="0"/>
          </a:p>
          <a:p>
            <a:endParaRPr lang="en-US" dirty="0"/>
          </a:p>
        </p:txBody>
      </p:sp>
    </p:spTree>
    <p:extLst>
      <p:ext uri="{BB962C8B-B14F-4D97-AF65-F5344CB8AC3E}">
        <p14:creationId xmlns:p14="http://schemas.microsoft.com/office/powerpoint/2010/main" val="620452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22B5AC-4423-4EB8-9F56-5A733A5B5B7A}"/>
              </a:ext>
            </a:extLst>
          </p:cNvPr>
          <p:cNvSpPr/>
          <p:nvPr/>
        </p:nvSpPr>
        <p:spPr>
          <a:xfrm>
            <a:off x="71919" y="1185314"/>
            <a:ext cx="9000162" cy="2134430"/>
          </a:xfrm>
          <a:prstGeom prst="rect">
            <a:avLst/>
          </a:prstGeom>
        </p:spPr>
        <p:txBody>
          <a:bodyPr wrap="square">
            <a:spAutoFit/>
          </a:bodyPr>
          <a:lstStyle/>
          <a:p>
            <a:pPr algn="ctr"/>
            <a:r>
              <a:rPr lang="en-US" sz="3100" i="1" dirty="0">
                <a:solidFill>
                  <a:prstClr val="white"/>
                </a:solidFill>
                <a:ea typeface="+mj-ea"/>
                <a:cs typeface="+mj-cs"/>
              </a:rPr>
              <a:t>“</a:t>
            </a:r>
            <a:r>
              <a:rPr lang="en-US" sz="2800" i="1" dirty="0">
                <a:solidFill>
                  <a:prstClr val="white"/>
                </a:solidFill>
                <a:ea typeface="+mj-ea"/>
                <a:cs typeface="+mj-cs"/>
              </a:rPr>
              <a:t>Communities of practice are groups of people </a:t>
            </a:r>
          </a:p>
          <a:p>
            <a:pPr algn="ctr"/>
            <a:r>
              <a:rPr lang="en-US" sz="2800" i="1" dirty="0">
                <a:solidFill>
                  <a:prstClr val="white"/>
                </a:solidFill>
                <a:ea typeface="+mj-ea"/>
                <a:cs typeface="+mj-cs"/>
              </a:rPr>
              <a:t>who share a common interest, concern, or a passion </a:t>
            </a:r>
          </a:p>
          <a:p>
            <a:pPr algn="ctr"/>
            <a:r>
              <a:rPr lang="en-US" sz="2800" i="1" dirty="0">
                <a:solidFill>
                  <a:prstClr val="white"/>
                </a:solidFill>
                <a:ea typeface="+mj-ea"/>
                <a:cs typeface="+mj-cs"/>
              </a:rPr>
              <a:t>for something they do and</a:t>
            </a:r>
          </a:p>
          <a:p>
            <a:pPr algn="ctr"/>
            <a:r>
              <a:rPr lang="en-US" sz="2800" i="1" dirty="0">
                <a:solidFill>
                  <a:prstClr val="white"/>
                </a:solidFill>
                <a:ea typeface="+mj-ea"/>
                <a:cs typeface="+mj-cs"/>
              </a:rPr>
              <a:t>learn how to do it better as they interact regularly.” </a:t>
            </a:r>
            <a:r>
              <a:rPr lang="en-US" sz="4501" dirty="0">
                <a:solidFill>
                  <a:prstClr val="white"/>
                </a:solidFill>
                <a:ea typeface="+mj-ea"/>
                <a:cs typeface="+mj-cs"/>
              </a:rPr>
              <a:t/>
            </a:r>
            <a:br>
              <a:rPr lang="en-US" sz="4501" dirty="0">
                <a:solidFill>
                  <a:prstClr val="white"/>
                </a:solidFill>
                <a:ea typeface="+mj-ea"/>
                <a:cs typeface="+mj-cs"/>
              </a:rPr>
            </a:br>
            <a:endParaRPr lang="en-US" dirty="0"/>
          </a:p>
        </p:txBody>
      </p:sp>
      <p:sp>
        <p:nvSpPr>
          <p:cNvPr id="5" name="Rectangle 4">
            <a:extLst>
              <a:ext uri="{FF2B5EF4-FFF2-40B4-BE49-F238E27FC236}">
                <a16:creationId xmlns:a16="http://schemas.microsoft.com/office/drawing/2014/main" id="{AE775845-F424-41CE-9067-3812D8E71A77}"/>
              </a:ext>
            </a:extLst>
          </p:cNvPr>
          <p:cNvSpPr/>
          <p:nvPr/>
        </p:nvSpPr>
        <p:spPr>
          <a:xfrm>
            <a:off x="2504661" y="3137386"/>
            <a:ext cx="6109252" cy="364715"/>
          </a:xfrm>
          <a:prstGeom prst="rect">
            <a:avLst/>
          </a:prstGeom>
        </p:spPr>
        <p:txBody>
          <a:bodyPr wrap="square">
            <a:spAutoFit/>
          </a:bodyPr>
          <a:lstStyle/>
          <a:p>
            <a:r>
              <a:rPr lang="en-US" dirty="0">
                <a:solidFill>
                  <a:schemeClr val="bg1"/>
                </a:solidFill>
                <a:sym typeface="Symbol" panose="05050102010706020507" pitchFamily="18" charset="2"/>
              </a:rPr>
              <a:t> </a:t>
            </a:r>
            <a:r>
              <a:rPr lang="en-US" dirty="0">
                <a:solidFill>
                  <a:schemeClr val="bg1"/>
                </a:solidFill>
              </a:rPr>
              <a:t>adapted from Etienne and Beverly Wenger-</a:t>
            </a:r>
            <a:r>
              <a:rPr lang="en-US" dirty="0" err="1">
                <a:solidFill>
                  <a:schemeClr val="bg1"/>
                </a:solidFill>
              </a:rPr>
              <a:t>Trayner</a:t>
            </a:r>
            <a:r>
              <a:rPr lang="en-US" dirty="0">
                <a:solidFill>
                  <a:schemeClr val="bg1"/>
                </a:solidFill>
              </a:rPr>
              <a:t>, 2015[1]</a:t>
            </a:r>
          </a:p>
        </p:txBody>
      </p:sp>
      <p:sp>
        <p:nvSpPr>
          <p:cNvPr id="6" name="Rectangle 5">
            <a:extLst>
              <a:ext uri="{FF2B5EF4-FFF2-40B4-BE49-F238E27FC236}">
                <a16:creationId xmlns:a16="http://schemas.microsoft.com/office/drawing/2014/main" id="{663BC8FD-2FE3-4738-AA8C-2C823D11C15F}"/>
              </a:ext>
            </a:extLst>
          </p:cNvPr>
          <p:cNvSpPr/>
          <p:nvPr/>
        </p:nvSpPr>
        <p:spPr>
          <a:xfrm>
            <a:off x="513708" y="4446202"/>
            <a:ext cx="7947060" cy="480131"/>
          </a:xfrm>
          <a:prstGeom prst="rect">
            <a:avLst/>
          </a:prstGeom>
        </p:spPr>
        <p:txBody>
          <a:bodyPr wrap="square">
            <a:spAutoFit/>
          </a:bodyPr>
          <a:lstStyle/>
          <a:p>
            <a:pPr marL="292100" lvl="0" indent="-292100" defTabSz="685835">
              <a:lnSpc>
                <a:spcPct val="90000"/>
              </a:lnSpc>
              <a:spcBef>
                <a:spcPts val="751"/>
              </a:spcBef>
              <a:buClr>
                <a:srgbClr val="135280"/>
              </a:buClr>
            </a:pPr>
            <a:r>
              <a:rPr lang="en-US" sz="1400" baseline="30000">
                <a:solidFill>
                  <a:prstClr val="white"/>
                </a:solidFill>
              </a:rPr>
              <a:t>1</a:t>
            </a:r>
            <a:r>
              <a:rPr lang="en-US" sz="1400">
                <a:solidFill>
                  <a:prstClr val="white"/>
                </a:solidFill>
              </a:rPr>
              <a:t>Wenger, E and Trayner, B. (2015). Introduction to communities of practice: A brief overview of the concept and its uses. Retrieved from https://wenger-trayner.com/introduction-to-communities-of-practice/</a:t>
            </a:r>
          </a:p>
        </p:txBody>
      </p:sp>
    </p:spTree>
    <p:extLst>
      <p:ext uri="{BB962C8B-B14F-4D97-AF65-F5344CB8AC3E}">
        <p14:creationId xmlns:p14="http://schemas.microsoft.com/office/powerpoint/2010/main" val="1200601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C8105EB-F140-4CEC-91D9-4127BA8136BF}"/>
              </a:ext>
            </a:extLst>
          </p:cNvPr>
          <p:cNvSpPr>
            <a:spLocks noGrp="1"/>
          </p:cNvSpPr>
          <p:nvPr>
            <p:ph type="title"/>
          </p:nvPr>
        </p:nvSpPr>
        <p:spPr/>
        <p:txBody>
          <a:bodyPr>
            <a:normAutofit/>
          </a:bodyPr>
          <a:lstStyle/>
          <a:p>
            <a:r>
              <a:rPr lang="en-US" sz="3200" dirty="0">
                <a:latin typeface="Calibri" panose="020F0502020204030204" pitchFamily="34" charset="0"/>
                <a:cs typeface="Calibri" panose="020F0502020204030204" pitchFamily="34" charset="0"/>
              </a:rPr>
              <a:t>RETAIN TA Community of Practice Objectives</a:t>
            </a:r>
          </a:p>
        </p:txBody>
      </p:sp>
      <p:sp>
        <p:nvSpPr>
          <p:cNvPr id="15" name="TextBox 14">
            <a:extLst>
              <a:ext uri="{FF2B5EF4-FFF2-40B4-BE49-F238E27FC236}">
                <a16:creationId xmlns:a16="http://schemas.microsoft.com/office/drawing/2014/main" id="{9DC1CFEF-5BF0-4355-831B-EA0222BE182E}"/>
              </a:ext>
            </a:extLst>
          </p:cNvPr>
          <p:cNvSpPr txBox="1"/>
          <p:nvPr/>
        </p:nvSpPr>
        <p:spPr>
          <a:xfrm>
            <a:off x="457200" y="1259147"/>
            <a:ext cx="8405445" cy="5786199"/>
          </a:xfrm>
          <a:prstGeom prst="rect">
            <a:avLst/>
          </a:prstGeom>
          <a:noFill/>
        </p:spPr>
        <p:txBody>
          <a:bodyPr wrap="square" rtlCol="0">
            <a:spAutoFit/>
          </a:bodyPr>
          <a:lstStyle/>
          <a:p>
            <a:pPr marL="285750" lvl="0" indent="-285750">
              <a:buFont typeface="Arial" panose="020B0604020202020204" pitchFamily="34" charset="0"/>
              <a:buChar char="•"/>
            </a:pPr>
            <a:r>
              <a:rPr lang="en-US" sz="2200" b="1" dirty="0">
                <a:solidFill>
                  <a:srgbClr val="040404"/>
                </a:solidFill>
                <a:latin typeface="Calibri" panose="020F0502020204030204" pitchFamily="34" charset="0"/>
                <a:cs typeface="Calibri" panose="020F0502020204030204" pitchFamily="34" charset="0"/>
              </a:rPr>
              <a:t>Build a shared understanding of requirements, national context, and common challenges</a:t>
            </a:r>
            <a:r>
              <a:rPr lang="en-US" sz="2200" dirty="0">
                <a:solidFill>
                  <a:srgbClr val="040404"/>
                </a:solidFill>
                <a:latin typeface="Calibri" panose="020F0502020204030204" pitchFamily="34" charset="0"/>
                <a:cs typeface="Calibri" panose="020F0502020204030204" pitchFamily="34" charset="0"/>
              </a:rPr>
              <a:t> related to implementation of RETAIN initiative.</a:t>
            </a:r>
          </a:p>
          <a:p>
            <a:pPr lvl="0"/>
            <a:endParaRPr lang="en-US" sz="2200" dirty="0">
              <a:solidFill>
                <a:srgbClr val="040404"/>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sz="2200" b="1" dirty="0">
                <a:solidFill>
                  <a:srgbClr val="040404"/>
                </a:solidFill>
                <a:latin typeface="Calibri" panose="020F0502020204030204" pitchFamily="34" charset="0"/>
                <a:cs typeface="Calibri" panose="020F0502020204030204" pitchFamily="34" charset="0"/>
              </a:rPr>
              <a:t>Identify promising practices, innovative solutions, and tools and resources</a:t>
            </a:r>
            <a:r>
              <a:rPr lang="en-US" sz="2200" dirty="0">
                <a:solidFill>
                  <a:srgbClr val="040404"/>
                </a:solidFill>
                <a:latin typeface="Calibri" panose="020F0502020204030204" pitchFamily="34" charset="0"/>
                <a:cs typeface="Calibri" panose="020F0502020204030204" pitchFamily="34" charset="0"/>
              </a:rPr>
              <a:t> from peer states and technical assistance providers to support states’ implementation of RETAIN stay-at-work (SAW) and return-to-work (RTW) strategies.</a:t>
            </a:r>
          </a:p>
          <a:p>
            <a:pPr lvl="0"/>
            <a:endParaRPr lang="en-US" sz="2200" dirty="0">
              <a:solidFill>
                <a:srgbClr val="040404"/>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b="1" dirty="0">
                <a:solidFill>
                  <a:srgbClr val="040404"/>
                </a:solidFill>
                <a:latin typeface="Calibri" panose="020F0502020204030204" pitchFamily="34" charset="0"/>
                <a:cs typeface="Calibri" panose="020F0502020204030204" pitchFamily="34" charset="0"/>
              </a:rPr>
              <a:t>Support states in defining specific action steps </a:t>
            </a:r>
            <a:r>
              <a:rPr lang="en-US" sz="2200" dirty="0">
                <a:solidFill>
                  <a:srgbClr val="040404"/>
                </a:solidFill>
                <a:latin typeface="Calibri" panose="020F0502020204030204" pitchFamily="34" charset="0"/>
                <a:cs typeface="Calibri" panose="020F0502020204030204" pitchFamily="34" charset="0"/>
              </a:rPr>
              <a:t>to address challenges and needs discussed during the CoP sessions.</a:t>
            </a:r>
          </a:p>
          <a:p>
            <a:pPr marL="285750" indent="-285750">
              <a:buFont typeface="Arial" panose="020B0604020202020204" pitchFamily="34" charset="0"/>
              <a:buChar char="•"/>
            </a:pPr>
            <a:endParaRPr lang="en-US" sz="2200" dirty="0">
              <a:solidFill>
                <a:srgbClr val="040404"/>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b="1" dirty="0">
                <a:solidFill>
                  <a:srgbClr val="040404"/>
                </a:solidFill>
                <a:latin typeface="Calibri" panose="020F0502020204030204" pitchFamily="34" charset="0"/>
                <a:cs typeface="Calibri" panose="020F0502020204030204" pitchFamily="34" charset="0"/>
              </a:rPr>
              <a:t>Develop peer-to-peer networking opportunities.</a:t>
            </a:r>
          </a:p>
          <a:p>
            <a:pPr marL="285750" indent="-285750">
              <a:buFont typeface="Arial" panose="020B0604020202020204" pitchFamily="34" charset="0"/>
              <a:buChar char="•"/>
            </a:pPr>
            <a:endParaRPr lang="en-US" sz="2200" b="1" dirty="0">
              <a:solidFill>
                <a:srgbClr val="040404"/>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200" b="1" dirty="0">
                <a:solidFill>
                  <a:srgbClr val="040404"/>
                </a:solidFill>
                <a:latin typeface="Calibri" panose="020F0502020204030204" pitchFamily="34" charset="0"/>
                <a:cs typeface="Calibri" panose="020F0502020204030204" pitchFamily="34" charset="0"/>
              </a:rPr>
              <a:t>Support and inform RETAIN TA </a:t>
            </a:r>
            <a:r>
              <a:rPr lang="en-US" sz="2200" dirty="0">
                <a:solidFill>
                  <a:srgbClr val="040404"/>
                </a:solidFill>
                <a:latin typeface="Calibri" panose="020F0502020204030204" pitchFamily="34" charset="0"/>
                <a:cs typeface="Calibri" panose="020F0502020204030204" pitchFamily="34" charset="0"/>
              </a:rPr>
              <a:t>activities and resource development.</a:t>
            </a:r>
          </a:p>
          <a:p>
            <a:endParaRPr lang="en-US" sz="2200" dirty="0">
              <a:latin typeface="Calibri" panose="020F0502020204030204" pitchFamily="34" charset="0"/>
              <a:cs typeface="Calibri" panose="020F0502020204030204" pitchFamily="34" charset="0"/>
            </a:endParaRPr>
          </a:p>
          <a:p>
            <a:endParaRPr lang="en-US" sz="2000" strike="sngStrike" dirty="0"/>
          </a:p>
          <a:p>
            <a:endParaRPr lang="en-US" sz="2000" strike="sngStrike" dirty="0"/>
          </a:p>
        </p:txBody>
      </p:sp>
    </p:spTree>
    <p:extLst>
      <p:ext uri="{BB962C8B-B14F-4D97-AF65-F5344CB8AC3E}">
        <p14:creationId xmlns:p14="http://schemas.microsoft.com/office/powerpoint/2010/main" val="3328465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latin typeface="Calibri" panose="020F0502020204030204" pitchFamily="34" charset="0"/>
                <a:cs typeface="Calibri" panose="020F0502020204030204" pitchFamily="34" charset="0"/>
              </a:rPr>
              <a:t>Norms for Interaction</a:t>
            </a:r>
          </a:p>
        </p:txBody>
      </p:sp>
      <p:sp>
        <p:nvSpPr>
          <p:cNvPr id="3" name="Content Placeholder 2"/>
          <p:cNvSpPr>
            <a:spLocks noGrp="1"/>
          </p:cNvSpPr>
          <p:nvPr>
            <p:ph sz="quarter" idx="14"/>
          </p:nvPr>
        </p:nvSpPr>
        <p:spPr>
          <a:xfrm>
            <a:off x="575352" y="1684962"/>
            <a:ext cx="3790273" cy="4898401"/>
          </a:xfrm>
        </p:spPr>
        <p:txBody>
          <a:bodyPr>
            <a:normAutofit/>
          </a:bodyPr>
          <a:lstStyle/>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Be Present</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Share the Air</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Assume Goodwill</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Respect What Is Shared</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Embrace Productive Disequilibrium </a:t>
            </a:r>
          </a:p>
          <a:p>
            <a:pPr marL="457200" indent="-457200">
              <a:buFont typeface="Arial" panose="020B0604020202020204" pitchFamily="34" charset="0"/>
              <a:buChar char="•"/>
            </a:pPr>
            <a:r>
              <a:rPr lang="en-US" sz="2800" dirty="0">
                <a:latin typeface="Calibri" panose="020F0502020204030204" pitchFamily="34" charset="0"/>
                <a:cs typeface="Calibri" panose="020F0502020204030204" pitchFamily="34" charset="0"/>
              </a:rPr>
              <a:t>Foster a Learning Culture</a:t>
            </a:r>
          </a:p>
        </p:txBody>
      </p:sp>
      <p:sp>
        <p:nvSpPr>
          <p:cNvPr id="6" name="Content Placeholder 5">
            <a:extLst>
              <a:ext uri="{FF2B5EF4-FFF2-40B4-BE49-F238E27FC236}">
                <a16:creationId xmlns:a16="http://schemas.microsoft.com/office/drawing/2014/main" id="{17729BB0-AC42-4F2F-BCFF-2404894AEED5}"/>
              </a:ext>
            </a:extLst>
          </p:cNvPr>
          <p:cNvSpPr>
            <a:spLocks noGrp="1"/>
          </p:cNvSpPr>
          <p:nvPr>
            <p:ph sz="quarter" idx="15"/>
          </p:nvPr>
        </p:nvSpPr>
        <p:spPr/>
        <p:txBody>
          <a:bodyPr/>
          <a:lstStyle/>
          <a:p>
            <a:r>
              <a:rPr lang="en-US" dirty="0"/>
              <a:t>Need graphic – group of diverse people</a:t>
            </a:r>
          </a:p>
        </p:txBody>
      </p:sp>
      <p:pic>
        <p:nvPicPr>
          <p:cNvPr id="5" name="Content Placeholder 9" descr="Image of construction workers building a structure together.">
            <a:extLst>
              <a:ext uri="{FF2B5EF4-FFF2-40B4-BE49-F238E27FC236}">
                <a16:creationId xmlns:a16="http://schemas.microsoft.com/office/drawing/2014/main" id="{98C7E3D3-7B38-4E8C-8F27-E386BAA3D6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925" y="63502"/>
            <a:ext cx="4283075" cy="3961062"/>
          </a:xfrm>
          <a:prstGeom prst="rect">
            <a:avLst/>
          </a:prstGeom>
        </p:spPr>
      </p:pic>
      <p:sp>
        <p:nvSpPr>
          <p:cNvPr id="7" name="TextBox 6">
            <a:extLst>
              <a:ext uri="{FF2B5EF4-FFF2-40B4-BE49-F238E27FC236}">
                <a16:creationId xmlns:a16="http://schemas.microsoft.com/office/drawing/2014/main" id="{94015E27-42BC-4798-858C-BAF1FA0B50AE}"/>
              </a:ext>
            </a:extLst>
          </p:cNvPr>
          <p:cNvSpPr txBox="1"/>
          <p:nvPr/>
        </p:nvSpPr>
        <p:spPr>
          <a:xfrm>
            <a:off x="5235574" y="4608095"/>
            <a:ext cx="3908426" cy="1181862"/>
          </a:xfrm>
          <a:prstGeom prst="rect">
            <a:avLst/>
          </a:prstGeom>
          <a:noFill/>
        </p:spPr>
        <p:txBody>
          <a:bodyPr wrap="square" rtlCol="0">
            <a:spAutoFit/>
          </a:bodyPr>
          <a:lstStyle/>
          <a:p>
            <a:r>
              <a:rPr lang="en-US" i="1" dirty="0">
                <a:solidFill>
                  <a:schemeClr val="bg1"/>
                </a:solidFill>
                <a:latin typeface="Calibri" panose="020F0502020204030204" pitchFamily="34" charset="0"/>
                <a:cs typeface="Calibri" panose="020F0502020204030204" pitchFamily="34" charset="0"/>
              </a:rPr>
              <a:t>“Coming together is a beginning. Keeping together is progress. </a:t>
            </a:r>
          </a:p>
          <a:p>
            <a:r>
              <a:rPr lang="en-US" i="1" dirty="0">
                <a:solidFill>
                  <a:schemeClr val="bg1"/>
                </a:solidFill>
                <a:latin typeface="Calibri" panose="020F0502020204030204" pitchFamily="34" charset="0"/>
                <a:cs typeface="Calibri" panose="020F0502020204030204" pitchFamily="34" charset="0"/>
              </a:rPr>
              <a:t>Working together is success</a:t>
            </a:r>
            <a:r>
              <a:rPr lang="en-US" dirty="0">
                <a:solidFill>
                  <a:schemeClr val="bg1"/>
                </a:solidFill>
                <a:latin typeface="Calibri" panose="020F0502020204030204" pitchFamily="34" charset="0"/>
                <a:cs typeface="Calibri" panose="020F0502020204030204" pitchFamily="34" charset="0"/>
              </a:rPr>
              <a:t>.”  </a:t>
            </a:r>
          </a:p>
          <a:p>
            <a:r>
              <a:rPr lang="en-US" dirty="0">
                <a:solidFill>
                  <a:schemeClr val="bg1"/>
                </a:solidFill>
                <a:latin typeface="Calibri" panose="020F0502020204030204" pitchFamily="34" charset="0"/>
                <a:cs typeface="Calibri" panose="020F0502020204030204" pitchFamily="34" charset="0"/>
              </a:rPr>
              <a:t>		- </a:t>
            </a:r>
            <a:r>
              <a:rPr lang="en-US" sz="1050" dirty="0">
                <a:solidFill>
                  <a:schemeClr val="bg1"/>
                </a:solidFill>
                <a:latin typeface="Calibri" panose="020F0502020204030204" pitchFamily="34" charset="0"/>
                <a:cs typeface="Calibri" panose="020F0502020204030204" pitchFamily="34" charset="0"/>
              </a:rPr>
              <a:t>Edward Everett Hale</a:t>
            </a:r>
          </a:p>
        </p:txBody>
      </p:sp>
    </p:spTree>
    <p:extLst>
      <p:ext uri="{BB962C8B-B14F-4D97-AF65-F5344CB8AC3E}">
        <p14:creationId xmlns:p14="http://schemas.microsoft.com/office/powerpoint/2010/main" val="3709498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F04DA-9242-4F64-B117-30EDB82B85F7}"/>
              </a:ext>
            </a:extLst>
          </p:cNvPr>
          <p:cNvSpPr>
            <a:spLocks noGrp="1"/>
          </p:cNvSpPr>
          <p:nvPr>
            <p:ph type="title"/>
          </p:nvPr>
        </p:nvSpPr>
        <p:spPr/>
        <p:txBody>
          <a:bodyPr>
            <a:normAutofit/>
          </a:bodyPr>
          <a:lstStyle/>
          <a:p>
            <a:r>
              <a:rPr lang="en-US" sz="3600" dirty="0">
                <a:latin typeface="Calibri" panose="020F0502020204030204" pitchFamily="34" charset="0"/>
                <a:cs typeface="Calibri" panose="020F0502020204030204" pitchFamily="34" charset="0"/>
              </a:rPr>
              <a:t>Community of Practice Agenda</a:t>
            </a:r>
          </a:p>
        </p:txBody>
      </p:sp>
      <p:sp>
        <p:nvSpPr>
          <p:cNvPr id="4" name="Text Placeholder 3">
            <a:extLst>
              <a:ext uri="{FF2B5EF4-FFF2-40B4-BE49-F238E27FC236}">
                <a16:creationId xmlns:a16="http://schemas.microsoft.com/office/drawing/2014/main" id="{90B8DE58-1411-4302-A8C4-88B2EA487FE6}"/>
              </a:ext>
            </a:extLst>
          </p:cNvPr>
          <p:cNvSpPr>
            <a:spLocks noGrp="1"/>
          </p:cNvSpPr>
          <p:nvPr>
            <p:ph type="body" sz="quarter" idx="11"/>
          </p:nvPr>
        </p:nvSpPr>
        <p:spPr/>
        <p:txBody>
          <a:bodyPr/>
          <a:lstStyle/>
          <a:p>
            <a:r>
              <a:rPr lang="en-US" sz="2400" dirty="0">
                <a:solidFill>
                  <a:srgbClr val="040404"/>
                </a:solidFill>
                <a:latin typeface="Calibri" panose="020F0502020204030204" pitchFamily="34" charset="0"/>
                <a:cs typeface="Calibri" panose="020F0502020204030204" pitchFamily="34" charset="0"/>
              </a:rPr>
              <a:t>Self-Assessment: Where Is My Project Now?</a:t>
            </a:r>
          </a:p>
        </p:txBody>
      </p:sp>
      <p:sp>
        <p:nvSpPr>
          <p:cNvPr id="5" name="Text Placeholder 4">
            <a:extLst>
              <a:ext uri="{FF2B5EF4-FFF2-40B4-BE49-F238E27FC236}">
                <a16:creationId xmlns:a16="http://schemas.microsoft.com/office/drawing/2014/main" id="{C7878A25-CD31-4978-8953-AC7DC145833C}"/>
              </a:ext>
            </a:extLst>
          </p:cNvPr>
          <p:cNvSpPr>
            <a:spLocks noGrp="1"/>
          </p:cNvSpPr>
          <p:nvPr>
            <p:ph type="body" sz="quarter" idx="12"/>
          </p:nvPr>
        </p:nvSpPr>
        <p:spPr>
          <a:xfrm>
            <a:off x="1176792" y="3354537"/>
            <a:ext cx="7510009" cy="655638"/>
          </a:xfrm>
        </p:spPr>
        <p:txBody>
          <a:bodyPr/>
          <a:lstStyle/>
          <a:p>
            <a:r>
              <a:rPr lang="en-US" sz="2400" dirty="0">
                <a:solidFill>
                  <a:srgbClr val="040404"/>
                </a:solidFill>
                <a:latin typeface="Calibri" panose="020F0502020204030204" pitchFamily="34" charset="0"/>
                <a:cs typeface="Calibri" panose="020F0502020204030204" pitchFamily="34" charset="0"/>
              </a:rPr>
              <a:t>State Sharing: Discussion Questions</a:t>
            </a:r>
          </a:p>
        </p:txBody>
      </p:sp>
      <p:sp>
        <p:nvSpPr>
          <p:cNvPr id="6" name="Text Placeholder 5">
            <a:extLst>
              <a:ext uri="{FF2B5EF4-FFF2-40B4-BE49-F238E27FC236}">
                <a16:creationId xmlns:a16="http://schemas.microsoft.com/office/drawing/2014/main" id="{25D94C68-80F7-4831-ACE6-2D892FDFB92B}"/>
              </a:ext>
            </a:extLst>
          </p:cNvPr>
          <p:cNvSpPr>
            <a:spLocks noGrp="1"/>
          </p:cNvSpPr>
          <p:nvPr>
            <p:ph type="body" sz="quarter" idx="13"/>
          </p:nvPr>
        </p:nvSpPr>
        <p:spPr>
          <a:xfrm>
            <a:off x="1176792" y="4258799"/>
            <a:ext cx="7510008" cy="655638"/>
          </a:xfrm>
        </p:spPr>
        <p:txBody>
          <a:bodyPr/>
          <a:lstStyle/>
          <a:p>
            <a:r>
              <a:rPr lang="en-US" sz="2400" dirty="0">
                <a:solidFill>
                  <a:srgbClr val="040404"/>
                </a:solidFill>
                <a:latin typeface="Calibri" panose="020F0502020204030204" pitchFamily="34" charset="0"/>
                <a:cs typeface="Calibri" panose="020F0502020204030204" pitchFamily="34" charset="0"/>
              </a:rPr>
              <a:t>Self-Reflection</a:t>
            </a:r>
          </a:p>
        </p:txBody>
      </p:sp>
      <p:sp>
        <p:nvSpPr>
          <p:cNvPr id="7" name="Text Placeholder 6">
            <a:extLst>
              <a:ext uri="{FF2B5EF4-FFF2-40B4-BE49-F238E27FC236}">
                <a16:creationId xmlns:a16="http://schemas.microsoft.com/office/drawing/2014/main" id="{B081F3DB-FAB6-41A7-B018-7006978AFB25}"/>
              </a:ext>
            </a:extLst>
          </p:cNvPr>
          <p:cNvSpPr>
            <a:spLocks noGrp="1"/>
          </p:cNvSpPr>
          <p:nvPr>
            <p:ph type="body" sz="quarter" idx="14"/>
          </p:nvPr>
        </p:nvSpPr>
        <p:spPr>
          <a:xfrm>
            <a:off x="1176792" y="5329315"/>
            <a:ext cx="7510008" cy="655638"/>
          </a:xfrm>
        </p:spPr>
        <p:txBody>
          <a:bodyPr/>
          <a:lstStyle/>
          <a:p>
            <a:r>
              <a:rPr lang="en-US" sz="2400" dirty="0">
                <a:solidFill>
                  <a:srgbClr val="040404"/>
                </a:solidFill>
                <a:latin typeface="Calibri" panose="020F0502020204030204" pitchFamily="34" charset="0"/>
                <a:cs typeface="Calibri" panose="020F0502020204030204" pitchFamily="34" charset="0"/>
              </a:rPr>
              <a:t>Debrief and Next Steps</a:t>
            </a:r>
          </a:p>
          <a:p>
            <a:endParaRPr lang="en-US" sz="2400" dirty="0"/>
          </a:p>
        </p:txBody>
      </p:sp>
      <p:sp>
        <p:nvSpPr>
          <p:cNvPr id="9" name="Text Placeholder 8">
            <a:extLst>
              <a:ext uri="{FF2B5EF4-FFF2-40B4-BE49-F238E27FC236}">
                <a16:creationId xmlns:a16="http://schemas.microsoft.com/office/drawing/2014/main" id="{AD0351F2-6263-43FC-9DB4-4943AAD32A78}"/>
              </a:ext>
            </a:extLst>
          </p:cNvPr>
          <p:cNvSpPr>
            <a:spLocks noGrp="1"/>
          </p:cNvSpPr>
          <p:nvPr>
            <p:ph type="body" sz="quarter" idx="10"/>
          </p:nvPr>
        </p:nvSpPr>
        <p:spPr>
          <a:xfrm>
            <a:off x="1176793" y="1642995"/>
            <a:ext cx="7510008" cy="655638"/>
          </a:xfrm>
        </p:spPr>
        <p:txBody>
          <a:bodyPr/>
          <a:lstStyle/>
          <a:p>
            <a:r>
              <a:rPr lang="en-US" sz="2400" dirty="0">
                <a:solidFill>
                  <a:srgbClr val="040404"/>
                </a:solidFill>
                <a:latin typeface="Calibri" panose="020F0502020204030204" pitchFamily="34" charset="0"/>
                <a:cs typeface="Calibri" panose="020F0502020204030204" pitchFamily="34" charset="0"/>
              </a:rPr>
              <a:t>Framing the Discussion </a:t>
            </a:r>
          </a:p>
        </p:txBody>
      </p:sp>
    </p:spTree>
    <p:extLst>
      <p:ext uri="{BB962C8B-B14F-4D97-AF65-F5344CB8AC3E}">
        <p14:creationId xmlns:p14="http://schemas.microsoft.com/office/powerpoint/2010/main" val="41808193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WCC_PPT_Template_ed-fmt-101215">
  <a:themeElements>
    <a:clrScheme name="EDTASS-State Supprt Ntwrk">
      <a:dk1>
        <a:srgbClr val="4D4D4F"/>
      </a:dk1>
      <a:lt1>
        <a:srgbClr val="FFFFFF"/>
      </a:lt1>
      <a:dk2>
        <a:srgbClr val="1C4583"/>
      </a:dk2>
      <a:lt2>
        <a:srgbClr val="D4D4D4"/>
      </a:lt2>
      <a:accent1>
        <a:srgbClr val="0C709C"/>
      </a:accent1>
      <a:accent2>
        <a:srgbClr val="2F8841"/>
      </a:accent2>
      <a:accent3>
        <a:srgbClr val="EFB219"/>
      </a:accent3>
      <a:accent4>
        <a:srgbClr val="A74D15"/>
      </a:accent4>
      <a:accent5>
        <a:srgbClr val="773C75"/>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SupportNtwrkPPT_101916.potx" id="{FECB3028-6073-4E7B-9ACB-F4B8481DF222}" vid="{752C30FE-B29D-49BA-B42D-F98F3D3E6D6E}"/>
    </a:ext>
  </a:extLst>
</a:theme>
</file>

<file path=ppt/theme/theme2.xml><?xml version="1.0" encoding="utf-8"?>
<a:theme xmlns:a="http://schemas.openxmlformats.org/drawingml/2006/main" name="1_MWCC_PPT_Template_ed-fmt-101215">
  <a:themeElements>
    <a:clrScheme name="EDTASS-State Supprt Ntwrk">
      <a:dk1>
        <a:srgbClr val="4D4D4F"/>
      </a:dk1>
      <a:lt1>
        <a:srgbClr val="FFFFFF"/>
      </a:lt1>
      <a:dk2>
        <a:srgbClr val="1C4583"/>
      </a:dk2>
      <a:lt2>
        <a:srgbClr val="D4D4D4"/>
      </a:lt2>
      <a:accent1>
        <a:srgbClr val="0C709C"/>
      </a:accent1>
      <a:accent2>
        <a:srgbClr val="2F8841"/>
      </a:accent2>
      <a:accent3>
        <a:srgbClr val="EFB219"/>
      </a:accent3>
      <a:accent4>
        <a:srgbClr val="A74D15"/>
      </a:accent4>
      <a:accent5>
        <a:srgbClr val="773C75"/>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SupportNtwrkPPT_101916 [Read-Only]" id="{76D2A756-2EDA-487C-B114-96E9DAEC8E7F}" vid="{343BEF71-AC84-4E84-B41D-2FC1E922AD6D}"/>
    </a:ext>
  </a:extLst>
</a:theme>
</file>

<file path=ppt/theme/theme3.xml><?xml version="1.0" encoding="utf-8"?>
<a:theme xmlns:a="http://schemas.openxmlformats.org/drawingml/2006/main" name="No Line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80">
            <a:alpha val="50000"/>
          </a:srgbClr>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0080">
            <a:alpha val="50000"/>
          </a:srgbClr>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b="1" dirty="0" smtClean="0">
            <a:latin typeface="Calibri" pitchFamily="34" charset="0"/>
            <a:cs typeface="Calibri" pitchFamily="34" charset="0"/>
          </a:defRPr>
        </a:defPPr>
      </a:lstStyle>
    </a:txDef>
  </a:objectDefaults>
  <a:extraClrSchemeLst>
    <a:extraClrScheme>
      <a:clrScheme name="EdCounsel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dCounsel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dCounsel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dCounsel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dCounsel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dCounsel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dCounsel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dCounsel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dCounsel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dCounsel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dCounsel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dCounsel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EDTASS-State Supprt Ntwrk">
      <a:dk1>
        <a:srgbClr val="4D4D4F"/>
      </a:dk1>
      <a:lt1>
        <a:srgbClr val="FFFFFF"/>
      </a:lt1>
      <a:dk2>
        <a:srgbClr val="1C4583"/>
      </a:dk2>
      <a:lt2>
        <a:srgbClr val="D4D4D4"/>
      </a:lt2>
      <a:accent1>
        <a:srgbClr val="0C709C"/>
      </a:accent1>
      <a:accent2>
        <a:srgbClr val="2F8841"/>
      </a:accent2>
      <a:accent3>
        <a:srgbClr val="EFB219"/>
      </a:accent3>
      <a:accent4>
        <a:srgbClr val="A74D15"/>
      </a:accent4>
      <a:accent5>
        <a:srgbClr val="773C75"/>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EDTASS-State Supprt Ntwrk">
      <a:dk1>
        <a:srgbClr val="4D4D4F"/>
      </a:dk1>
      <a:lt1>
        <a:srgbClr val="FFFFFF"/>
      </a:lt1>
      <a:dk2>
        <a:srgbClr val="1C4583"/>
      </a:dk2>
      <a:lt2>
        <a:srgbClr val="D4D4D4"/>
      </a:lt2>
      <a:accent1>
        <a:srgbClr val="0C709C"/>
      </a:accent1>
      <a:accent2>
        <a:srgbClr val="2F8841"/>
      </a:accent2>
      <a:accent3>
        <a:srgbClr val="EFB219"/>
      </a:accent3>
      <a:accent4>
        <a:srgbClr val="A74D15"/>
      </a:accent4>
      <a:accent5>
        <a:srgbClr val="773C75"/>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4AF1465758344D9599384FCE290BB1" ma:contentTypeVersion="6" ma:contentTypeDescription="Create a new document." ma:contentTypeScope="" ma:versionID="c79bbb35f8836a44e7bd0d78514da371">
  <xsd:schema xmlns:xsd="http://www.w3.org/2001/XMLSchema" xmlns:xs="http://www.w3.org/2001/XMLSchema" xmlns:p="http://schemas.microsoft.com/office/2006/metadata/properties" xmlns:ns2="3affcd61-448f-4f0d-850e-03a0573afd17" xmlns:ns3="74003d7d-deb7-42bf-bb87-0111fba567a3" targetNamespace="http://schemas.microsoft.com/office/2006/metadata/properties" ma:root="true" ma:fieldsID="77b3b5387a95c090915df288bcc348ca" ns2:_="" ns3:_="">
    <xsd:import namespace="3affcd61-448f-4f0d-850e-03a0573afd17"/>
    <xsd:import namespace="74003d7d-deb7-42bf-bb87-0111fba567a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ffcd61-448f-4f0d-850e-03a0573afd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003d7d-deb7-42bf-bb87-0111fba567a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92C97E-A995-4759-ACA0-F3F1FB3647B7}">
  <ds:schemaRefs>
    <ds:schemaRef ds:uri="http://purl.org/dc/elements/1.1/"/>
    <ds:schemaRef ds:uri="http://schemas.openxmlformats.org/package/2006/metadata/core-properties"/>
    <ds:schemaRef ds:uri="1709d302-aa1c-49f7-a43d-f13e34b813dc"/>
    <ds:schemaRef ds:uri="http://schemas.microsoft.com/office/infopath/2007/PartnerControls"/>
    <ds:schemaRef ds:uri="http://purl.org/dc/terms/"/>
    <ds:schemaRef ds:uri="http://schemas.microsoft.com/office/2006/metadata/properties"/>
    <ds:schemaRef ds:uri="http://schemas.microsoft.com/office/2006/documentManagement/types"/>
    <ds:schemaRef ds:uri="9714abc1-815c-4960-b75e-546bf8732ca3"/>
    <ds:schemaRef ds:uri="6a44d00f-12d8-4625-9d23-7790e8b8f83b"/>
    <ds:schemaRef ds:uri="http://www.w3.org/XML/1998/namespace"/>
    <ds:schemaRef ds:uri="http://purl.org/dc/dcmitype/"/>
  </ds:schemaRefs>
</ds:datastoreItem>
</file>

<file path=customXml/itemProps2.xml><?xml version="1.0" encoding="utf-8"?>
<ds:datastoreItem xmlns:ds="http://schemas.openxmlformats.org/officeDocument/2006/customXml" ds:itemID="{7A06DCD1-6ECC-439F-BFB1-7434FD42D260}">
  <ds:schemaRefs>
    <ds:schemaRef ds:uri="http://schemas.microsoft.com/sharepoint/v3/contenttype/forms"/>
  </ds:schemaRefs>
</ds:datastoreItem>
</file>

<file path=customXml/itemProps3.xml><?xml version="1.0" encoding="utf-8"?>
<ds:datastoreItem xmlns:ds="http://schemas.openxmlformats.org/officeDocument/2006/customXml" ds:itemID="{8BD27869-8707-40A6-9509-A5B953976D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ffcd61-448f-4f0d-850e-03a0573afd17"/>
    <ds:schemaRef ds:uri="74003d7d-deb7-42bf-bb87-0111fba567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39384</TotalTime>
  <Words>3220</Words>
  <Application>Microsoft Office PowerPoint</Application>
  <PresentationFormat>On-screen Show (4:3)</PresentationFormat>
  <Paragraphs>287</Paragraphs>
  <Slides>29</Slides>
  <Notes>22</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29</vt:i4>
      </vt:variant>
    </vt:vector>
  </HeadingPairs>
  <TitlesOfParts>
    <vt:vector size="44" baseType="lpstr">
      <vt:lpstr>Arial</vt:lpstr>
      <vt:lpstr>Arial Narrow</vt:lpstr>
      <vt:lpstr>Calibri</vt:lpstr>
      <vt:lpstr>Courier New</vt:lpstr>
      <vt:lpstr>Franklin Gothic Book</vt:lpstr>
      <vt:lpstr>Open Sans</vt:lpstr>
      <vt:lpstr>Rockwell</vt:lpstr>
      <vt:lpstr>Symbol</vt:lpstr>
      <vt:lpstr>Trebuchet MS</vt:lpstr>
      <vt:lpstr>Wingdings</vt:lpstr>
      <vt:lpstr>MWCC_PPT_Template_ed-fmt-101215</vt:lpstr>
      <vt:lpstr>1_MWCC_PPT_Template_ed-fmt-101215</vt:lpstr>
      <vt:lpstr>No Line Title</vt:lpstr>
      <vt:lpstr>1_Office Theme</vt:lpstr>
      <vt:lpstr>Slide</vt:lpstr>
      <vt:lpstr>          RETAIN Community of Practice Communications Exchange Series  </vt:lpstr>
      <vt:lpstr>Speaking Business:  Communications Strategies for  Engaging Employers in RETAIN</vt:lpstr>
      <vt:lpstr>How to Participate</vt:lpstr>
      <vt:lpstr>Communications Exchange CoP Series</vt:lpstr>
      <vt:lpstr>Welcome &amp; Introductions</vt:lpstr>
      <vt:lpstr>PowerPoint Presentation</vt:lpstr>
      <vt:lpstr>RETAIN TA Community of Practice Objectives</vt:lpstr>
      <vt:lpstr>Norms for Interaction</vt:lpstr>
      <vt:lpstr>Community of Practice Agenda</vt:lpstr>
      <vt:lpstr>Meet the Presenters</vt:lpstr>
      <vt:lpstr>Communicating with Employers</vt:lpstr>
      <vt:lpstr>Dual-Customer Approach </vt:lpstr>
      <vt:lpstr>Speaking “Business” </vt:lpstr>
      <vt:lpstr>Meeting Employers Where They Are </vt:lpstr>
      <vt:lpstr>Communicating with Employers</vt:lpstr>
      <vt:lpstr>Poll: Where Is My Project Now?</vt:lpstr>
      <vt:lpstr>Communicating with Employers</vt:lpstr>
      <vt:lpstr>Discussion Questions</vt:lpstr>
      <vt:lpstr>Thinking About Measurement </vt:lpstr>
      <vt:lpstr>Discussion Questions (cont.)</vt:lpstr>
      <vt:lpstr>Communicating with Employers</vt:lpstr>
      <vt:lpstr>Self-Reflection:</vt:lpstr>
      <vt:lpstr>Communicating with Employers</vt:lpstr>
      <vt:lpstr>Key Resources  </vt:lpstr>
      <vt:lpstr>Key Takeaways</vt:lpstr>
      <vt:lpstr>What Types of TA Resources Do You Need ?  </vt:lpstr>
      <vt:lpstr>Next Steps</vt:lpstr>
      <vt:lpstr>Thank You!</vt:lpstr>
      <vt:lpstr>Your Feedback Is Important to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PowerPoint Presentation</dc:subject>
  <dc:creator>Greta Menard</dc:creator>
  <cp:lastModifiedBy>deBoinville, Amy</cp:lastModifiedBy>
  <cp:revision>864</cp:revision>
  <cp:lastPrinted>2018-07-13T19:20:57Z</cp:lastPrinted>
  <dcterms:created xsi:type="dcterms:W3CDTF">2016-10-05T21:45:35Z</dcterms:created>
  <dcterms:modified xsi:type="dcterms:W3CDTF">2020-07-04T04:27:05Z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0x010100F44AF1465758344D9599384FCE290BB1</vt:lpwstr>
  </property>
</Properties>
</file>