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notesSlides/notesSlide9.xml" ContentType="application/vnd.openxmlformats-officedocument.presentationml.notesSlide+xml"/>
  <Override PartName="/ppt/comments/comment8.xml" ContentType="application/vnd.openxmlformats-officedocument.presentationml.comments+xml"/>
  <Override PartName="/ppt/notesSlides/notesSlide10.xml" ContentType="application/vnd.openxmlformats-officedocument.presentationml.notesSlide+xml"/>
  <Override PartName="/ppt/comments/comment9.xml" ContentType="application/vnd.openxmlformats-officedocument.presentationml.comments+xml"/>
  <Override PartName="/ppt/notesSlides/notesSlide11.xml" ContentType="application/vnd.openxmlformats-officedocument.presentationml.notesSlide+xml"/>
  <Override PartName="/ppt/comments/comment10.xml" ContentType="application/vnd.openxmlformats-officedocument.presentationml.comments+xml"/>
  <Override PartName="/ppt/notesSlides/notesSlide12.xml" ContentType="application/vnd.openxmlformats-officedocument.presentationml.notesSlide+xml"/>
  <Override PartName="/ppt/comments/comment11.xml" ContentType="application/vnd.openxmlformats-officedocument.presentationml.comments+xml"/>
  <Override PartName="/ppt/notesSlides/notesSlide13.xml" ContentType="application/vnd.openxmlformats-officedocument.presentationml.notesSlide+xml"/>
  <Override PartName="/ppt/comments/comment12.xml" ContentType="application/vnd.openxmlformats-officedocument.presentationml.comments+xml"/>
  <Override PartName="/ppt/notesSlides/notesSlide14.xml" ContentType="application/vnd.openxmlformats-officedocument.presentationml.notesSlide+xml"/>
  <Override PartName="/ppt/comments/comment13.xml" ContentType="application/vnd.openxmlformats-officedocument.presentationml.comments+xml"/>
  <Override PartName="/ppt/notesSlides/notesSlide15.xml" ContentType="application/vnd.openxmlformats-officedocument.presentationml.notesSlide+xml"/>
  <Override PartName="/ppt/comments/comment14.xml" ContentType="application/vnd.openxmlformats-officedocument.presentationml.comments+xml"/>
  <Override PartName="/ppt/notesSlides/notesSlide16.xml" ContentType="application/vnd.openxmlformats-officedocument.presentationml.notesSlide+xml"/>
  <Override PartName="/ppt/comments/comment15.xml" ContentType="application/vnd.openxmlformats-officedocument.presentationml.comments+xml"/>
  <Override PartName="/ppt/notesSlides/notesSlide17.xml" ContentType="application/vnd.openxmlformats-officedocument.presentationml.notesSlide+xml"/>
  <Override PartName="/ppt/comments/comment16.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7.xml" ContentType="application/vnd.openxmlformats-officedocument.presentationml.comment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8.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comments/comment19.xml" ContentType="application/vnd.openxmlformats-officedocument.presentationml.comments+xml"/>
  <Override PartName="/ppt/notesSlides/notesSlide25.xml" ContentType="application/vnd.openxmlformats-officedocument.presentationml.notesSlide+xml"/>
  <Override PartName="/ppt/comments/comment20.xml" ContentType="application/vnd.openxmlformats-officedocument.presentationml.comments+xml"/>
  <Override PartName="/ppt/comments/comment21.xml" ContentType="application/vnd.openxmlformats-officedocument.presentationml.comments+xml"/>
  <Override PartName="/ppt/notesSlides/notesSlide26.xml" ContentType="application/vnd.openxmlformats-officedocument.presentationml.notesSlide+xml"/>
  <Override PartName="/ppt/comments/comment22.xml" ContentType="application/vnd.openxmlformats-officedocument.presentationml.comments+xml"/>
  <Override PartName="/ppt/comments/comment23.xml" ContentType="application/vnd.openxmlformats-officedocument.presentationml.comments+xml"/>
  <Override PartName="/ppt/notesSlides/notesSlide27.xml" ContentType="application/vnd.openxmlformats-officedocument.presentationml.notesSlide+xml"/>
  <Override PartName="/ppt/comments/comment2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4"/>
    <p:sldMasterId id="2147485069" r:id="rId5"/>
    <p:sldMasterId id="2147485082" r:id="rId6"/>
  </p:sldMasterIdLst>
  <p:notesMasterIdLst>
    <p:notesMasterId r:id="rId42"/>
  </p:notesMasterIdLst>
  <p:sldIdLst>
    <p:sldId id="378" r:id="rId7"/>
    <p:sldId id="579" r:id="rId8"/>
    <p:sldId id="587" r:id="rId9"/>
    <p:sldId id="573" r:id="rId10"/>
    <p:sldId id="623" r:id="rId11"/>
    <p:sldId id="256" r:id="rId12"/>
    <p:sldId id="574" r:id="rId13"/>
    <p:sldId id="614" r:id="rId14"/>
    <p:sldId id="347" r:id="rId15"/>
    <p:sldId id="369" r:id="rId16"/>
    <p:sldId id="355" r:id="rId17"/>
    <p:sldId id="356" r:id="rId18"/>
    <p:sldId id="617" r:id="rId19"/>
    <p:sldId id="359" r:id="rId20"/>
    <p:sldId id="651" r:id="rId21"/>
    <p:sldId id="358" r:id="rId22"/>
    <p:sldId id="624" r:id="rId23"/>
    <p:sldId id="360" r:id="rId24"/>
    <p:sldId id="348" r:id="rId25"/>
    <p:sldId id="361" r:id="rId26"/>
    <p:sldId id="370" r:id="rId27"/>
    <p:sldId id="371" r:id="rId28"/>
    <p:sldId id="349" r:id="rId29"/>
    <p:sldId id="363" r:id="rId30"/>
    <p:sldId id="625" r:id="rId31"/>
    <p:sldId id="364" r:id="rId32"/>
    <p:sldId id="616" r:id="rId33"/>
    <p:sldId id="626" r:id="rId34"/>
    <p:sldId id="627" r:id="rId35"/>
    <p:sldId id="362" r:id="rId36"/>
    <p:sldId id="373" r:id="rId37"/>
    <p:sldId id="350" r:id="rId38"/>
    <p:sldId id="628" r:id="rId39"/>
    <p:sldId id="615" r:id="rId40"/>
    <p:sldId id="629" r:id="rId4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nelas, Rebecca" initials="" lastIdx="8" clrIdx="0"/>
  <p:cmAuthor id="2" name="Sacco, Helen" initials="SH" lastIdx="27" clrIdx="1">
    <p:extLst>
      <p:ext uri="{19B8F6BF-5375-455C-9EA6-DF929625EA0E}">
        <p15:presenceInfo xmlns:p15="http://schemas.microsoft.com/office/powerpoint/2012/main" userId="S::hsacco@air.org::95394651-af67-4df7-ac0a-d749c021957a" providerId="AD"/>
      </p:ext>
    </p:extLst>
  </p:cmAuthor>
  <p:cmAuthor id="3" name="Ornelas, Rebecca" initials="OR" lastIdx="38" clrIdx="2">
    <p:extLst>
      <p:ext uri="{19B8F6BF-5375-455C-9EA6-DF929625EA0E}">
        <p15:presenceInfo xmlns:p15="http://schemas.microsoft.com/office/powerpoint/2012/main" userId="S::rornelas@air.org::ffe96ab6-918c-4658-a19a-2826745ab5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2D1"/>
    <a:srgbClr val="002060"/>
    <a:srgbClr val="008300"/>
    <a:srgbClr val="0D2335"/>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92" autoAdjust="0"/>
    <p:restoredTop sz="94796" autoAdjust="0"/>
  </p:normalViewPr>
  <p:slideViewPr>
    <p:cSldViewPr>
      <p:cViewPr varScale="1">
        <p:scale>
          <a:sx n="144" d="100"/>
          <a:sy n="144" d="100"/>
        </p:scale>
        <p:origin x="162" y="132"/>
      </p:cViewPr>
      <p:guideLst>
        <p:guide orient="horz" pos="2160"/>
        <p:guide pos="2880"/>
      </p:guideLst>
    </p:cSldViewPr>
  </p:slideViewPr>
  <p:outlineViewPr>
    <p:cViewPr>
      <p:scale>
        <a:sx n="33" d="100"/>
        <a:sy n="33" d="100"/>
      </p:scale>
      <p:origin x="0" y="-20360"/>
    </p:cViewPr>
  </p:outlineViewPr>
  <p:notesTextViewPr>
    <p:cViewPr>
      <p:scale>
        <a:sx n="100" d="100"/>
        <a:sy n="100" d="100"/>
      </p:scale>
      <p:origin x="0" y="0"/>
    </p:cViewPr>
  </p:notesTextViewPr>
  <p:sorterViewPr>
    <p:cViewPr varScale="1">
      <p:scale>
        <a:sx n="100" d="100"/>
        <a:sy n="100" d="100"/>
      </p:scale>
      <p:origin x="0" y="-2684"/>
    </p:cViewPr>
  </p:sorterViewPr>
  <p:notesViewPr>
    <p:cSldViewPr>
      <p:cViewPr varScale="1">
        <p:scale>
          <a:sx n="51" d="100"/>
          <a:sy n="51" d="100"/>
        </p:scale>
        <p:origin x="269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07T07:03:30.434" idx="21">
    <p:pos x="4397" y="406"/>
    <p:text>Do you have the high-res versions of these photos? They look fuzzy to me.</p:text>
    <p:extLst>
      <p:ext uri="{C676402C-5697-4E1C-873F-D02D1690AC5C}">
        <p15:threadingInfo xmlns:p15="http://schemas.microsoft.com/office/powerpoint/2012/main" timeZoneBias="240"/>
      </p:ext>
    </p:extLst>
  </p:cm>
  <p:cm authorId="3" dt="2020-04-07T09:04:25.149" idx="4">
    <p:pos x="4397" y="502"/>
    <p:text>This is what client provided</p:text>
    <p:extLst>
      <p:ext uri="{C676402C-5697-4E1C-873F-D02D1690AC5C}">
        <p15:threadingInfo xmlns:p15="http://schemas.microsoft.com/office/powerpoint/2012/main" timeZoneBias="420">
          <p15:parentCm authorId="2" idx="2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0-04-06T19:06:32.620" idx="14">
    <p:pos x="1565" y="262"/>
    <p:text>Again - handout 1 has "Additional" Questions to Ask Employee
Do you need to add "Additional?" Or remove it from the handout text?</p:text>
    <p:extLst>
      <p:ext uri="{C676402C-5697-4E1C-873F-D02D1690AC5C}">
        <p15:threadingInfo xmlns:p15="http://schemas.microsoft.com/office/powerpoint/2012/main" timeZoneBias="240"/>
      </p:ext>
    </p:extLst>
  </p:cm>
  <p:cm authorId="3" dt="2020-04-07T09:23:29.609" idx="10">
    <p:pos x="1565" y="358"/>
    <p:text>No these were her discussion points;  the handouts covered "additional"  points</p:text>
    <p:extLst>
      <p:ext uri="{C676402C-5697-4E1C-873F-D02D1690AC5C}">
        <p15:threadingInfo xmlns:p15="http://schemas.microsoft.com/office/powerpoint/2012/main" timeZoneBias="420">
          <p15:parentCm authorId="2" idx="14"/>
        </p15:threadingInfo>
      </p:ext>
    </p:extLst>
  </p:cm>
  <p:cm authorId="3" dt="2020-04-07T20:44:08.807" idx="29">
    <p:pos x="1565" y="454"/>
    <p:text>Format?</p:text>
    <p:extLst>
      <p:ext uri="{C676402C-5697-4E1C-873F-D02D1690AC5C}">
        <p15:threadingInfo xmlns:p15="http://schemas.microsoft.com/office/powerpoint/2012/main" timeZoneBias="420">
          <p15:parentCm authorId="2" idx="14"/>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20-04-06T18:43:52.941" idx="5">
    <p:pos x="1892" y="1186"/>
    <p:text>Let's put the finalized handout 1 here. Please send it to us when it's ready.
It is Pubs job 20-11404</p:text>
    <p:extLst>
      <p:ext uri="{C676402C-5697-4E1C-873F-D02D1690AC5C}">
        <p15:threadingInfo xmlns:p15="http://schemas.microsoft.com/office/powerpoint/2012/main" timeZoneBias="240"/>
      </p:ext>
    </p:extLst>
  </p:cm>
  <p:cm authorId="3" dt="2020-04-07T14:29:02.424" idx="16">
    <p:pos x="1892" y="1282"/>
    <p:text>handout will be replaced once they go through pubs.</p:text>
    <p:extLst>
      <p:ext uri="{C676402C-5697-4E1C-873F-D02D1690AC5C}">
        <p15:threadingInfo xmlns:p15="http://schemas.microsoft.com/office/powerpoint/2012/main" timeZoneBias="420">
          <p15:parentCm authorId="2" idx="5"/>
        </p15:threadingInfo>
      </p:ext>
    </p:extLst>
  </p:cm>
  <p:cm authorId="2" dt="2020-04-08T13:12:49.760" idx="24">
    <p:pos x="1892" y="1378"/>
    <p:text>The handouts have been through Pubs and were returned to you, job 11405. Please send to us after you have</p:text>
    <p:extLst>
      <p:ext uri="{C676402C-5697-4E1C-873F-D02D1690AC5C}">
        <p15:threadingInfo xmlns:p15="http://schemas.microsoft.com/office/powerpoint/2012/main" timeZoneBias="240">
          <p15:parentCm authorId="2" idx="5"/>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20-04-06T19:07:07.269" idx="15">
    <p:pos x="454" y="506"/>
    <p:text>Handout 1 has "Additional" Questions to Ask Employer. Should we have "Additional" here? It should match handout 1</p:text>
    <p:extLst>
      <p:ext uri="{C676402C-5697-4E1C-873F-D02D1690AC5C}">
        <p15:threadingInfo xmlns:p15="http://schemas.microsoft.com/office/powerpoint/2012/main" timeZoneBias="240"/>
      </p:ext>
    </p:extLst>
  </p:cm>
  <p:cm authorId="3" dt="2020-04-07T09:21:40.455" idx="9">
    <p:pos x="454" y="602"/>
    <p:text>Slide 12</p:text>
    <p:extLst>
      <p:ext uri="{C676402C-5697-4E1C-873F-D02D1690AC5C}">
        <p15:threadingInfo xmlns:p15="http://schemas.microsoft.com/office/powerpoint/2012/main" timeZoneBias="420">
          <p15:parentCm authorId="2" idx="15"/>
        </p15:threadingInfo>
      </p:ext>
    </p:extLst>
  </p:cm>
  <p:cm authorId="3" dt="2020-04-07T20:38:35.757" idx="27">
    <p:pos x="454" y="698"/>
    <p:text>Format?</p:text>
    <p:extLst>
      <p:ext uri="{C676402C-5697-4E1C-873F-D02D1690AC5C}">
        <p15:threadingInfo xmlns:p15="http://schemas.microsoft.com/office/powerpoint/2012/main" timeZoneBias="420">
          <p15:parentCm authorId="2" idx="15"/>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3" dt="2020-04-07T20:44:17.620" idx="30">
    <p:pos x="10" y="10"/>
    <p:text>Format?</p:text>
    <p:extLst>
      <p:ext uri="{C676402C-5697-4E1C-873F-D02D1690AC5C}">
        <p15:threadingInfo xmlns:p15="http://schemas.microsoft.com/office/powerpoint/2012/main" timeZoneBias="4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20-04-06T18:50:14.204" idx="7">
    <p:pos x="10" y="10"/>
    <p:text>Please provide the final file for handout 2 and we will put that image here.
It is Pubs job 20-11404</p:text>
    <p:extLst>
      <p:ext uri="{C676402C-5697-4E1C-873F-D02D1690AC5C}">
        <p15:threadingInfo xmlns:p15="http://schemas.microsoft.com/office/powerpoint/2012/main" timeZoneBias="240"/>
      </p:ext>
    </p:extLst>
  </p:cm>
  <p:cm authorId="3" dt="2020-04-07T14:30:29.859" idx="18">
    <p:pos x="10" y="106"/>
    <p:text>to be replaced</p:text>
    <p:extLst>
      <p:ext uri="{C676402C-5697-4E1C-873F-D02D1690AC5C}">
        <p15:threadingInfo xmlns:p15="http://schemas.microsoft.com/office/powerpoint/2012/main" timeZoneBias="420">
          <p15:parentCm authorId="2" idx="7"/>
        </p15:threadingInfo>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3" dt="2020-04-07T20:45:11.752" idx="31">
    <p:pos x="10" y="10"/>
    <p:text>Format?</p:text>
    <p:extLst>
      <p:ext uri="{C676402C-5697-4E1C-873F-D02D1690AC5C}">
        <p15:threadingInfo xmlns:p15="http://schemas.microsoft.com/office/powerpoint/2012/main" timeZoneBias="4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3" dt="2020-04-07T20:46:43.657" idx="32">
    <p:pos x="10" y="10"/>
    <p:text>Increased font size of subtitle for 19 &amp; 20</p:text>
    <p:extLst>
      <p:ext uri="{C676402C-5697-4E1C-873F-D02D1690AC5C}">
        <p15:threadingInfo xmlns:p15="http://schemas.microsoft.com/office/powerpoint/2012/main" timeZoneBias="4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2" dt="2020-04-06T18:54:32.762" idx="8">
    <p:pos x="5333" y="342"/>
    <p:text>I think this should be "pressing against his sciatic nerve"
Sciatica is the condition of having pain or problem with the sciatic nerve.</p:text>
    <p:extLst>
      <p:ext uri="{C676402C-5697-4E1C-873F-D02D1690AC5C}">
        <p15:threadingInfo xmlns:p15="http://schemas.microsoft.com/office/powerpoint/2012/main" timeZoneBias="240"/>
      </p:ext>
    </p:extLst>
  </p:cm>
  <p:cm authorId="3" dt="2020-04-07T14:34:40.577" idx="19">
    <p:pos x="5333" y="438"/>
    <p:text>done</p:text>
    <p:extLst>
      <p:ext uri="{C676402C-5697-4E1C-873F-D02D1690AC5C}">
        <p15:threadingInfo xmlns:p15="http://schemas.microsoft.com/office/powerpoint/2012/main" timeZoneBias="420">
          <p15:parentCm authorId="2" idx="8"/>
        </p15:threadingInfo>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2" dt="2020-04-06T19:20:22.505" idx="17">
    <p:pos x="10" y="10"/>
    <p:text>Please send us handout 3  when it's finalized, and we will put the image onto this slide. This says handout 4, but in the handouts that go with this presentation, The RTW Case Management Process handout is labeled handout 3
It is Pubs job 20-11404</p:text>
    <p:extLst>
      <p:ext uri="{C676402C-5697-4E1C-873F-D02D1690AC5C}">
        <p15:threadingInfo xmlns:p15="http://schemas.microsoft.com/office/powerpoint/2012/main" timeZoneBias="240"/>
      </p:ext>
    </p:extLst>
  </p:cm>
  <p:cm authorId="3" dt="2020-04-07T14:35:23.744" idx="20">
    <p:pos x="10" y="106"/>
    <p:text/>
    <p:extLst>
      <p:ext uri="{C676402C-5697-4E1C-873F-D02D1690AC5C}">
        <p15:threadingInfo xmlns:p15="http://schemas.microsoft.com/office/powerpoint/2012/main" timeZoneBias="420">
          <p15:parentCm authorId="2" idx="17"/>
        </p15:threadingInfo>
      </p:ext>
    </p:extLst>
  </p:cm>
  <p:cm authorId="3" dt="2020-04-07T20:53:31.991" idx="34">
    <p:pos x="10" y="202"/>
    <p:text>Okay will check numbering once I recieve handouts</p:text>
    <p:extLst>
      <p:ext uri="{C676402C-5697-4E1C-873F-D02D1690AC5C}">
        <p15:threadingInfo xmlns:p15="http://schemas.microsoft.com/office/powerpoint/2012/main" timeZoneBias="420">
          <p15:parentCm authorId="2" idx="17"/>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2" dt="2020-04-06T19:26:42.985" idx="18">
    <p:pos x="10" y="10"/>
    <p:text>Please send us handout 5  when it's finalized, and we will put the image onto this slide.
This document says handout 6, but Handout 5 is the Responsibilities of RTW Coordinator
It is Pubs job 20-11404</p:text>
    <p:extLst>
      <p:ext uri="{C676402C-5697-4E1C-873F-D02D1690AC5C}">
        <p15:threadingInfo xmlns:p15="http://schemas.microsoft.com/office/powerpoint/2012/main" timeZoneBias="240"/>
      </p:ext>
    </p:extLst>
  </p:cm>
  <p:cm authorId="3" dt="2020-04-07T20:53:59.043" idx="35">
    <p:pos x="10" y="106"/>
    <p:text>Okay</p:text>
    <p:extLst>
      <p:ext uri="{C676402C-5697-4E1C-873F-D02D1690AC5C}">
        <p15:threadingInfo xmlns:p15="http://schemas.microsoft.com/office/powerpoint/2012/main" timeZoneBias="420">
          <p15:parentCm authorId="2" idx="1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4-06T19:04:45.020" idx="10">
    <p:pos x="4600" y="566"/>
    <p:text>Please spell out RTW abbreviation</p:text>
    <p:extLst>
      <p:ext uri="{C676402C-5697-4E1C-873F-D02D1690AC5C}">
        <p15:threadingInfo xmlns:p15="http://schemas.microsoft.com/office/powerpoint/2012/main" timeZoneBias="240"/>
      </p:ext>
    </p:extLst>
  </p:cm>
  <p:cm authorId="3" dt="2020-04-07T09:05:08.360" idx="5">
    <p:pos x="4600" y="662"/>
    <p:text>done</p:text>
    <p:extLst>
      <p:ext uri="{C676402C-5697-4E1C-873F-D02D1690AC5C}">
        <p15:threadingInfo xmlns:p15="http://schemas.microsoft.com/office/powerpoint/2012/main" timeZoneBias="420">
          <p15:parentCm authorId="2" idx="10"/>
        </p15:threadingInfo>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2" dt="2020-04-06T19:33:14.227" idx="20">
    <p:pos x="3652" y="1098"/>
    <p:text>Please send us handout 5  when it's finalized, and we will put the image onto this slide.
It is Pubs job 20-11404</p:text>
    <p:extLst>
      <p:ext uri="{C676402C-5697-4E1C-873F-D02D1690AC5C}">
        <p15:threadingInfo xmlns:p15="http://schemas.microsoft.com/office/powerpoint/2012/main" timeZoneBias="240"/>
      </p:ext>
    </p:extLst>
  </p:cm>
  <p:cm authorId="3" dt="2020-04-07T20:54:08.705" idx="36">
    <p:pos x="3652" y="1194"/>
    <p:text>Okay</p:text>
    <p:extLst>
      <p:ext uri="{C676402C-5697-4E1C-873F-D02D1690AC5C}">
        <p15:threadingInfo xmlns:p15="http://schemas.microsoft.com/office/powerpoint/2012/main" timeZoneBias="420">
          <p15:parentCm authorId="2" idx="20"/>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3" dt="2020-04-07T20:54:34.531" idx="37">
    <p:pos x="10" y="10"/>
    <p:text/>
    <p:extLst>
      <p:ext uri="{C676402C-5697-4E1C-873F-D02D1690AC5C}">
        <p15:threadingInfo xmlns:p15="http://schemas.microsoft.com/office/powerpoint/2012/main" timeZoneBias="42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3" dt="2020-04-07T20:54:43.996" idx="38">
    <p:pos x="10" y="10"/>
    <p:text>Layout?</p:text>
    <p:extLst>
      <p:ext uri="{C676402C-5697-4E1C-873F-D02D1690AC5C}">
        <p15:threadingInfo xmlns:p15="http://schemas.microsoft.com/office/powerpoint/2012/main" timeZoneBias="42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3" dt="2020-04-07T14:36:14.051" idx="22">
    <p:pos x="5760" y="0"/>
    <p:text>Please revert to original format sans footer</p:text>
    <p:extLst>
      <p:ext uri="{C676402C-5697-4E1C-873F-D02D1690AC5C}">
        <p15:threadingInfo xmlns:p15="http://schemas.microsoft.com/office/powerpoint/2012/main" timeZoneBias="420"/>
      </p:ext>
    </p:extLst>
  </p:cm>
  <p:cm authorId="2" dt="2020-04-08T13:21:33.866" idx="25">
    <p:pos x="5760" y="96"/>
    <p:text>I updated the font so it matched the rest of the presentation (Calibri font).</p:text>
    <p:extLst>
      <p:ext uri="{C676402C-5697-4E1C-873F-D02D1690AC5C}">
        <p15:threadingInfo xmlns:p15="http://schemas.microsoft.com/office/powerpoint/2012/main" timeZoneBias="240">
          <p15:parentCm authorId="3" idx="22"/>
        </p15:threadingInfo>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3" dt="2020-04-07T14:38:18.169" idx="23">
    <p:pos x="10" y="10"/>
    <p:text>This is not a presentation slide, just an infomercial!  Please use original format.</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4-06T19:04:59.773" idx="11">
    <p:pos x="3497" y="2403"/>
    <p:text>Please define RTW abbreviation on this slide and put RTW in parentheses</p:text>
    <p:extLst>
      <p:ext uri="{C676402C-5697-4E1C-873F-D02D1690AC5C}">
        <p15:threadingInfo xmlns:p15="http://schemas.microsoft.com/office/powerpoint/2012/main" timeZoneBias="240"/>
      </p:ext>
    </p:extLst>
  </p:cm>
  <p:cm authorId="3" dt="2020-04-07T09:12:01.534" idx="6">
    <p:pos x="3497" y="2499"/>
    <p:text>done</p:text>
    <p:extLst>
      <p:ext uri="{C676402C-5697-4E1C-873F-D02D1690AC5C}">
        <p15:threadingInfo xmlns:p15="http://schemas.microsoft.com/office/powerpoint/2012/main" timeZoneBias="420">
          <p15:parentCm authorId="2" idx="1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4-06T18:37:47.461" idx="1">
    <p:pos x="1367" y="2589"/>
    <p:text>I adjusted this last bullet so it began with a verb, to match the other bullets on this slide.</p:text>
    <p:extLst>
      <p:ext uri="{C676402C-5697-4E1C-873F-D02D1690AC5C}">
        <p15:threadingInfo xmlns:p15="http://schemas.microsoft.com/office/powerpoint/2012/main" timeZoneBias="240"/>
      </p:ext>
    </p:extLst>
  </p:cm>
  <p:cm authorId="3" dt="2020-04-07T09:12:19.382" idx="7">
    <p:pos x="1367" y="2685"/>
    <p:text>Thank you</p:text>
    <p:extLst>
      <p:ext uri="{C676402C-5697-4E1C-873F-D02D1690AC5C}">
        <p15:threadingInfo xmlns:p15="http://schemas.microsoft.com/office/powerpoint/2012/main" timeZoneBias="420">
          <p15:parentCm authorId="2" idx="1"/>
        </p15:threadingInfo>
      </p:ext>
    </p:extLst>
  </p:cm>
  <p:cm authorId="2" dt="2020-04-06T18:37:58.966" idx="2">
    <p:pos x="3891" y="848"/>
    <p:text>Please be sure all photos used in this PPT have been purchased or otherwise permission has been obtained for use.</p:text>
    <p:extLst>
      <p:ext uri="{C676402C-5697-4E1C-873F-D02D1690AC5C}">
        <p15:threadingInfo xmlns:p15="http://schemas.microsoft.com/office/powerpoint/2012/main" timeZoneBias="240"/>
      </p:ext>
    </p:extLst>
  </p:cm>
  <p:cm authorId="3" dt="2020-04-07T09:13:12.227" idx="8">
    <p:pos x="3891" y="944"/>
    <p:text>I'd prefer to use original slide without RETAIN footer</p:text>
    <p:extLst>
      <p:ext uri="{C676402C-5697-4E1C-873F-D02D1690AC5C}">
        <p15:threadingInfo xmlns:p15="http://schemas.microsoft.com/office/powerpoint/2012/main" timeZoneBias="420">
          <p15:parentCm authorId="2" idx="2"/>
        </p15:threadingInfo>
      </p:ext>
    </p:extLst>
  </p:cm>
  <p:cm authorId="3" dt="2020-04-07T09:34:50.080" idx="12">
    <p:pos x="3891" y="1040"/>
    <p:text>These images were obtained on a site called Unsplash and are open source to the public: https://unsplash.com/ .</p:text>
    <p:extLst>
      <p:ext uri="{C676402C-5697-4E1C-873F-D02D1690AC5C}">
        <p15:threadingInfo xmlns:p15="http://schemas.microsoft.com/office/powerpoint/2012/main" timeZoneBias="420">
          <p15:parentCm authorId="2" idx="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4-08T13:24:25.560" idx="26">
    <p:pos x="10" y="10"/>
    <p:text>Usually the PPT presentation Agenda slide matches the presentation slides- we would have a divider slide for each of these elements listed here. I can't really follow this agenda slide with the presentation. Consider adding divider slides or otherwise making it clear what agenda item is being addressed thorughout the presentation.</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04-06T18:40:41.838" idx="3">
    <p:pos x="3059" y="1249"/>
    <p:text>This photo of Leslie Dawson is really blurry. Please provide a high-res photo for this slide.</p:text>
    <p:extLst>
      <p:ext uri="{C676402C-5697-4E1C-873F-D02D1690AC5C}">
        <p15:threadingInfo xmlns:p15="http://schemas.microsoft.com/office/powerpoint/2012/main" timeZoneBias="240"/>
      </p:ext>
    </p:extLst>
  </p:cm>
  <p:cm authorId="3" dt="2020-04-07T10:03:43.511" idx="13">
    <p:pos x="3059" y="1345"/>
    <p:text>She doesn't have another one at hand</p:text>
    <p:extLst>
      <p:ext uri="{C676402C-5697-4E1C-873F-D02D1690AC5C}">
        <p15:threadingInfo xmlns:p15="http://schemas.microsoft.com/office/powerpoint/2012/main" timeZoneBias="420">
          <p15:parentCm authorId="2" idx="3"/>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0-04-07T14:24:14.252" idx="14">
    <p:pos x="10" y="10"/>
    <p:text>Clip Royalty Free Toolbox Vector Cartoon - Six Sigma Toolbox, Cliparts &amp; Cartoons - Jing.fm</p:text>
    <p:extLst>
      <p:ext uri="{C676402C-5697-4E1C-873F-D02D1690AC5C}">
        <p15:threadingInfo xmlns:p15="http://schemas.microsoft.com/office/powerpoint/2012/main" timeZoneBias="420"/>
      </p:ext>
    </p:extLst>
  </p:cm>
  <p:cm authorId="3" dt="2020-04-07T14:25:39.082" idx="15">
    <p:pos x="10" y="106"/>
    <p:text>https://nam01.safelinks.protection.outlook.com/?url=https%3A%2F%2Fwww.jing.fm%2Ficlip%2Fu2q8i1i1e6t4t4o0_clip-royalty-free-toolbox-vector-cartoon-six-sigma%2F&amp;amp;data=02%7C01%7Crornelas%40air.org%7C63729a1f3a1340c02de408d7db36fec6%7C9ea45dbc7b724abfa77cc770a0a8b962%7C0%7C0%7C637218901765263317&amp;amp;sdata=%2BWeXsUlayz5pQv1bJYJCLQfEmwtI3of6WlGPjElwmU0%3D&amp;amp;reserved=0</p:text>
    <p:extLst>
      <p:ext uri="{C676402C-5697-4E1C-873F-D02D1690AC5C}">
        <p15:threadingInfo xmlns:p15="http://schemas.microsoft.com/office/powerpoint/2012/main" timeZoneBias="420">
          <p15:parentCm authorId="3" idx="14"/>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04-06T19:05:31.584" idx="12">
    <p:pos x="3724" y="1687"/>
    <p:text>Please clarify SAW abbreviation.</p:text>
    <p:extLst>
      <p:ext uri="{C676402C-5697-4E1C-873F-D02D1690AC5C}">
        <p15:threadingInfo xmlns:p15="http://schemas.microsoft.com/office/powerpoint/2012/main" timeZoneBias="240"/>
      </p:ext>
    </p:extLst>
  </p:cm>
  <p:cm authorId="3" dt="2020-04-07T08:57:33.385" idx="1">
    <p:pos x="3724" y="1783"/>
    <p:text/>
    <p:extLst>
      <p:ext uri="{C676402C-5697-4E1C-873F-D02D1690AC5C}">
        <p15:threadingInfo xmlns:p15="http://schemas.microsoft.com/office/powerpoint/2012/main" timeZoneBias="420">
          <p15:parentCm authorId="2" idx="12"/>
        </p15:threadingInfo>
      </p:ext>
    </p:extLst>
  </p:cm>
  <p:cm authorId="3" dt="2020-04-07T20:20:57.873" idx="24">
    <p:pos x="3724" y="1879"/>
    <p:text>done, RTW/SAW spelled out on slide 4</p:text>
    <p:extLst>
      <p:ext uri="{C676402C-5697-4E1C-873F-D02D1690AC5C}">
        <p15:threadingInfo xmlns:p15="http://schemas.microsoft.com/office/powerpoint/2012/main" timeZoneBias="420">
          <p15:parentCm authorId="2" idx="12"/>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0-04-06T19:06:03.173" idx="13">
    <p:pos x="669" y="1001"/>
    <p:text>The handout has "Additional" Questions to Ask Employee
Do you mean to use "Additional" Or is it not needed? These bullets should match the handouts</p:text>
    <p:extLst>
      <p:ext uri="{C676402C-5697-4E1C-873F-D02D1690AC5C}">
        <p15:threadingInfo xmlns:p15="http://schemas.microsoft.com/office/powerpoint/2012/main" timeZoneBias="240"/>
      </p:ext>
    </p:extLst>
  </p:cm>
  <p:cm authorId="3" dt="2020-04-07T08:59:17.206" idx="2">
    <p:pos x="669" y="1097"/>
    <p:text>this is a presentation slide and the bullets are talking points intended to engage discussion. The handouts are related but in "addition" to discussion points</p:text>
    <p:extLst>
      <p:ext uri="{C676402C-5697-4E1C-873F-D02D1690AC5C}">
        <p15:threadingInfo xmlns:p15="http://schemas.microsoft.com/office/powerpoint/2012/main" timeZoneBias="420">
          <p15:parentCm authorId="2" idx="13"/>
        </p15:threadingInfo>
      </p:ext>
    </p:extLst>
  </p:cm>
  <p:cm authorId="2" dt="2020-04-06T19:07:41.812" idx="16">
    <p:pos x="588" y="1187"/>
    <p:text>Handout 1 has "Additional" Questions to Ask Employer. Should we have "Additional" here? It should match handout 1</p:text>
    <p:extLst>
      <p:ext uri="{C676402C-5697-4E1C-873F-D02D1690AC5C}">
        <p15:threadingInfo xmlns:p15="http://schemas.microsoft.com/office/powerpoint/2012/main" timeZoneBias="240"/>
      </p:ext>
    </p:extLst>
  </p:cm>
  <p:cm authorId="3" dt="2020-04-07T20:36:14.680" idx="26">
    <p:pos x="588" y="1283"/>
    <p:text>Additional not needed on slide.</p:text>
    <p:extLst>
      <p:ext uri="{C676402C-5697-4E1C-873F-D02D1690AC5C}">
        <p15:threadingInfo xmlns:p15="http://schemas.microsoft.com/office/powerpoint/2012/main" timeZoneBias="420">
          <p15:parentCm authorId="2" idx="16"/>
        </p15:threadingInfo>
      </p:ext>
    </p:extLst>
  </p:cm>
  <p:cm authorId="3" dt="2020-04-07T20:39:20.965" idx="28">
    <p:pos x="588" y="1379"/>
    <p:text>Slide needs to be formatted as presentaton slide. This layout with all the content on left corner appears disproportionate. Same for slides 12,14, 16, 18, 32?</p:text>
    <p:extLst>
      <p:ext uri="{C676402C-5697-4E1C-873F-D02D1690AC5C}">
        <p15:threadingInfo xmlns:p15="http://schemas.microsoft.com/office/powerpoint/2012/main" timeZoneBias="420">
          <p15:parentCm authorId="2" idx="16"/>
        </p15:threadingInfo>
      </p:ext>
    </p:extLst>
  </p:cm>
  <p:cm authorId="2" dt="2020-04-08T13:10:05.412" idx="23">
    <p:pos x="588" y="1475"/>
    <p:text>OK. Since these bullets are just conversation and do not refer to the handouts, they must be Sentence case.</p:text>
    <p:extLst>
      <p:ext uri="{C676402C-5697-4E1C-873F-D02D1690AC5C}">
        <p15:threadingInfo xmlns:p15="http://schemas.microsoft.com/office/powerpoint/2012/main" timeZoneBias="240">
          <p15:parentCm authorId="2" idx="16"/>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B2C88-8277-4625-8C97-E4DABD78C179}" type="doc">
      <dgm:prSet loTypeId="urn:microsoft.com/office/officeart/2005/8/layout/process1" loCatId="process" qsTypeId="urn:microsoft.com/office/officeart/2005/8/quickstyle/simple1" qsCatId="simple" csTypeId="urn:microsoft.com/office/officeart/2005/8/colors/accent1_2" csCatId="accent1" phldr="1"/>
      <dgm:spPr/>
    </dgm:pt>
    <dgm:pt modelId="{90536E9B-302B-4231-9143-70F43E89B1C3}">
      <dgm:prSet phldrT="[Text]"/>
      <dgm:spPr>
        <a:solidFill>
          <a:srgbClr val="C00000"/>
        </a:solidFill>
      </dgm:spPr>
      <dgm:t>
        <a:bodyPr/>
        <a:lstStyle/>
        <a:p>
          <a:r>
            <a:rPr lang="en-US" dirty="0"/>
            <a:t>RTW Plans</a:t>
          </a:r>
        </a:p>
      </dgm:t>
    </dgm:pt>
    <dgm:pt modelId="{2E7976D0-BFAA-4E58-86A6-19F31BA0D9FF}" type="parTrans" cxnId="{20ED9E9D-C635-4634-B021-2DD4015E3031}">
      <dgm:prSet/>
      <dgm:spPr/>
      <dgm:t>
        <a:bodyPr/>
        <a:lstStyle/>
        <a:p>
          <a:endParaRPr lang="en-US"/>
        </a:p>
      </dgm:t>
    </dgm:pt>
    <dgm:pt modelId="{2AD64792-AECD-44E0-9575-E8FD620B2676}" type="sibTrans" cxnId="{20ED9E9D-C635-4634-B021-2DD4015E3031}">
      <dgm:prSet/>
      <dgm:spPr>
        <a:solidFill>
          <a:schemeClr val="tx1"/>
        </a:solidFill>
      </dgm:spPr>
      <dgm:t>
        <a:bodyPr/>
        <a:lstStyle/>
        <a:p>
          <a:endParaRPr lang="en-US" dirty="0"/>
        </a:p>
      </dgm:t>
    </dgm:pt>
    <dgm:pt modelId="{5F5AFDFB-8986-4236-A1BC-57C514854215}">
      <dgm:prSet phldrT="[Text]"/>
      <dgm:spPr>
        <a:solidFill>
          <a:srgbClr val="0070C0"/>
        </a:solidFill>
      </dgm:spPr>
      <dgm:t>
        <a:bodyPr/>
        <a:lstStyle/>
        <a:p>
          <a:r>
            <a:rPr lang="en-US" dirty="0"/>
            <a:t>RTW Service Delivery	</a:t>
          </a:r>
        </a:p>
      </dgm:t>
    </dgm:pt>
    <dgm:pt modelId="{3C514CD7-DC07-4081-AC8E-B0F120031F87}" type="parTrans" cxnId="{23E12BCC-7121-4EB2-8091-EBF8DCEFCE9B}">
      <dgm:prSet/>
      <dgm:spPr/>
      <dgm:t>
        <a:bodyPr/>
        <a:lstStyle/>
        <a:p>
          <a:endParaRPr lang="en-US"/>
        </a:p>
      </dgm:t>
    </dgm:pt>
    <dgm:pt modelId="{2FE97FD6-CBEC-44D3-940D-9212AD0FA3EC}" type="sibTrans" cxnId="{23E12BCC-7121-4EB2-8091-EBF8DCEFCE9B}">
      <dgm:prSet/>
      <dgm:spPr>
        <a:solidFill>
          <a:schemeClr val="tx1"/>
        </a:solidFill>
      </dgm:spPr>
      <dgm:t>
        <a:bodyPr/>
        <a:lstStyle/>
        <a:p>
          <a:endParaRPr lang="en-US" dirty="0"/>
        </a:p>
      </dgm:t>
    </dgm:pt>
    <dgm:pt modelId="{71398CAA-3157-499B-9CC0-0ACEC2841793}">
      <dgm:prSet phldrT="[Text]"/>
      <dgm:spPr>
        <a:solidFill>
          <a:srgbClr val="008300"/>
        </a:solidFill>
      </dgm:spPr>
      <dgm:t>
        <a:bodyPr/>
        <a:lstStyle/>
        <a:p>
          <a:r>
            <a:rPr lang="en-US" dirty="0"/>
            <a:t>Roles and Responsibilities</a:t>
          </a:r>
        </a:p>
      </dgm:t>
    </dgm:pt>
    <dgm:pt modelId="{7D5B2BFD-449D-4EDE-9E1E-36FEE334A112}" type="parTrans" cxnId="{6BA2B2E8-34DF-443C-BD26-8C74579673E6}">
      <dgm:prSet/>
      <dgm:spPr/>
      <dgm:t>
        <a:bodyPr/>
        <a:lstStyle/>
        <a:p>
          <a:endParaRPr lang="en-US"/>
        </a:p>
      </dgm:t>
    </dgm:pt>
    <dgm:pt modelId="{FDDB498C-5E76-476C-96A2-4C5A630E5097}" type="sibTrans" cxnId="{6BA2B2E8-34DF-443C-BD26-8C74579673E6}">
      <dgm:prSet/>
      <dgm:spPr/>
      <dgm:t>
        <a:bodyPr/>
        <a:lstStyle/>
        <a:p>
          <a:endParaRPr lang="en-US"/>
        </a:p>
      </dgm:t>
    </dgm:pt>
    <dgm:pt modelId="{EDAD4871-D9FA-47B4-BCF2-6AE24EEE1C86}" type="pres">
      <dgm:prSet presAssocID="{AD6B2C88-8277-4625-8C97-E4DABD78C179}" presName="Name0" presStyleCnt="0">
        <dgm:presLayoutVars>
          <dgm:dir/>
          <dgm:resizeHandles val="exact"/>
        </dgm:presLayoutVars>
      </dgm:prSet>
      <dgm:spPr/>
    </dgm:pt>
    <dgm:pt modelId="{86811560-84A5-473C-AEB9-10F1DAEE88E6}" type="pres">
      <dgm:prSet presAssocID="{90536E9B-302B-4231-9143-70F43E89B1C3}" presName="node" presStyleLbl="node1" presStyleIdx="0" presStyleCnt="3">
        <dgm:presLayoutVars>
          <dgm:bulletEnabled val="1"/>
        </dgm:presLayoutVars>
      </dgm:prSet>
      <dgm:spPr/>
      <dgm:t>
        <a:bodyPr/>
        <a:lstStyle/>
        <a:p>
          <a:endParaRPr lang="en-US"/>
        </a:p>
      </dgm:t>
    </dgm:pt>
    <dgm:pt modelId="{D0D738F5-D8CE-46CA-8B90-181846DA0B2B}" type="pres">
      <dgm:prSet presAssocID="{2AD64792-AECD-44E0-9575-E8FD620B2676}" presName="sibTrans" presStyleLbl="sibTrans2D1" presStyleIdx="0" presStyleCnt="2"/>
      <dgm:spPr/>
      <dgm:t>
        <a:bodyPr/>
        <a:lstStyle/>
        <a:p>
          <a:endParaRPr lang="en-US"/>
        </a:p>
      </dgm:t>
    </dgm:pt>
    <dgm:pt modelId="{FDBAFFAB-E52E-45CA-804A-26B76D407F80}" type="pres">
      <dgm:prSet presAssocID="{2AD64792-AECD-44E0-9575-E8FD620B2676}" presName="connectorText" presStyleLbl="sibTrans2D1" presStyleIdx="0" presStyleCnt="2"/>
      <dgm:spPr/>
      <dgm:t>
        <a:bodyPr/>
        <a:lstStyle/>
        <a:p>
          <a:endParaRPr lang="en-US"/>
        </a:p>
      </dgm:t>
    </dgm:pt>
    <dgm:pt modelId="{B25F83F7-5159-4413-A5B3-FDE05E23F20A}" type="pres">
      <dgm:prSet presAssocID="{5F5AFDFB-8986-4236-A1BC-57C514854215}" presName="node" presStyleLbl="node1" presStyleIdx="1" presStyleCnt="3">
        <dgm:presLayoutVars>
          <dgm:bulletEnabled val="1"/>
        </dgm:presLayoutVars>
      </dgm:prSet>
      <dgm:spPr/>
      <dgm:t>
        <a:bodyPr/>
        <a:lstStyle/>
        <a:p>
          <a:endParaRPr lang="en-US"/>
        </a:p>
      </dgm:t>
    </dgm:pt>
    <dgm:pt modelId="{326BB3CD-942A-4082-B647-D518EB1D9D20}" type="pres">
      <dgm:prSet presAssocID="{2FE97FD6-CBEC-44D3-940D-9212AD0FA3EC}" presName="sibTrans" presStyleLbl="sibTrans2D1" presStyleIdx="1" presStyleCnt="2"/>
      <dgm:spPr/>
      <dgm:t>
        <a:bodyPr/>
        <a:lstStyle/>
        <a:p>
          <a:endParaRPr lang="en-US"/>
        </a:p>
      </dgm:t>
    </dgm:pt>
    <dgm:pt modelId="{B9D8A899-5048-4673-B4F8-1C553A7F6D03}" type="pres">
      <dgm:prSet presAssocID="{2FE97FD6-CBEC-44D3-940D-9212AD0FA3EC}" presName="connectorText" presStyleLbl="sibTrans2D1" presStyleIdx="1" presStyleCnt="2"/>
      <dgm:spPr/>
      <dgm:t>
        <a:bodyPr/>
        <a:lstStyle/>
        <a:p>
          <a:endParaRPr lang="en-US"/>
        </a:p>
      </dgm:t>
    </dgm:pt>
    <dgm:pt modelId="{0837484F-50BE-4EA5-AAF8-0D2982888B98}" type="pres">
      <dgm:prSet presAssocID="{71398CAA-3157-499B-9CC0-0ACEC2841793}" presName="node" presStyleLbl="node1" presStyleIdx="2" presStyleCnt="3">
        <dgm:presLayoutVars>
          <dgm:bulletEnabled val="1"/>
        </dgm:presLayoutVars>
      </dgm:prSet>
      <dgm:spPr/>
      <dgm:t>
        <a:bodyPr/>
        <a:lstStyle/>
        <a:p>
          <a:endParaRPr lang="en-US"/>
        </a:p>
      </dgm:t>
    </dgm:pt>
  </dgm:ptLst>
  <dgm:cxnLst>
    <dgm:cxn modelId="{5AE86B62-80B6-4415-B9FA-35A805CE4371}" type="presOf" srcId="{2AD64792-AECD-44E0-9575-E8FD620B2676}" destId="{FDBAFFAB-E52E-45CA-804A-26B76D407F80}" srcOrd="1" destOrd="0" presId="urn:microsoft.com/office/officeart/2005/8/layout/process1"/>
    <dgm:cxn modelId="{32F3E1C7-8D13-4BDA-8D2D-486FFC651E52}" type="presOf" srcId="{90536E9B-302B-4231-9143-70F43E89B1C3}" destId="{86811560-84A5-473C-AEB9-10F1DAEE88E6}" srcOrd="0" destOrd="0" presId="urn:microsoft.com/office/officeart/2005/8/layout/process1"/>
    <dgm:cxn modelId="{0CDD6EB5-2E6C-4505-99F3-170F9CF4E3FC}" type="presOf" srcId="{2AD64792-AECD-44E0-9575-E8FD620B2676}" destId="{D0D738F5-D8CE-46CA-8B90-181846DA0B2B}" srcOrd="0" destOrd="0" presId="urn:microsoft.com/office/officeart/2005/8/layout/process1"/>
    <dgm:cxn modelId="{685833F5-02F4-40CF-BE01-785BBC552473}" type="presOf" srcId="{71398CAA-3157-499B-9CC0-0ACEC2841793}" destId="{0837484F-50BE-4EA5-AAF8-0D2982888B98}" srcOrd="0" destOrd="0" presId="urn:microsoft.com/office/officeart/2005/8/layout/process1"/>
    <dgm:cxn modelId="{D45A3E5E-4558-4681-A903-FDE625B6605E}" type="presOf" srcId="{5F5AFDFB-8986-4236-A1BC-57C514854215}" destId="{B25F83F7-5159-4413-A5B3-FDE05E23F20A}" srcOrd="0" destOrd="0" presId="urn:microsoft.com/office/officeart/2005/8/layout/process1"/>
    <dgm:cxn modelId="{3E4B00E7-6342-479E-A4AA-BA4296329BA4}" type="presOf" srcId="{AD6B2C88-8277-4625-8C97-E4DABD78C179}" destId="{EDAD4871-D9FA-47B4-BCF2-6AE24EEE1C86}" srcOrd="0" destOrd="0" presId="urn:microsoft.com/office/officeart/2005/8/layout/process1"/>
    <dgm:cxn modelId="{20ED9E9D-C635-4634-B021-2DD4015E3031}" srcId="{AD6B2C88-8277-4625-8C97-E4DABD78C179}" destId="{90536E9B-302B-4231-9143-70F43E89B1C3}" srcOrd="0" destOrd="0" parTransId="{2E7976D0-BFAA-4E58-86A6-19F31BA0D9FF}" sibTransId="{2AD64792-AECD-44E0-9575-E8FD620B2676}"/>
    <dgm:cxn modelId="{E4E1BC53-0B58-4614-83A4-9FE56D8F78E1}" type="presOf" srcId="{2FE97FD6-CBEC-44D3-940D-9212AD0FA3EC}" destId="{B9D8A899-5048-4673-B4F8-1C553A7F6D03}" srcOrd="1" destOrd="0" presId="urn:microsoft.com/office/officeart/2005/8/layout/process1"/>
    <dgm:cxn modelId="{0C824185-BDD6-42A2-968F-BAD915D3C6E1}" type="presOf" srcId="{2FE97FD6-CBEC-44D3-940D-9212AD0FA3EC}" destId="{326BB3CD-942A-4082-B647-D518EB1D9D20}" srcOrd="0" destOrd="0" presId="urn:microsoft.com/office/officeart/2005/8/layout/process1"/>
    <dgm:cxn modelId="{23E12BCC-7121-4EB2-8091-EBF8DCEFCE9B}" srcId="{AD6B2C88-8277-4625-8C97-E4DABD78C179}" destId="{5F5AFDFB-8986-4236-A1BC-57C514854215}" srcOrd="1" destOrd="0" parTransId="{3C514CD7-DC07-4081-AC8E-B0F120031F87}" sibTransId="{2FE97FD6-CBEC-44D3-940D-9212AD0FA3EC}"/>
    <dgm:cxn modelId="{6BA2B2E8-34DF-443C-BD26-8C74579673E6}" srcId="{AD6B2C88-8277-4625-8C97-E4DABD78C179}" destId="{71398CAA-3157-499B-9CC0-0ACEC2841793}" srcOrd="2" destOrd="0" parTransId="{7D5B2BFD-449D-4EDE-9E1E-36FEE334A112}" sibTransId="{FDDB498C-5E76-476C-96A2-4C5A630E5097}"/>
    <dgm:cxn modelId="{756630AC-500C-46E7-BC8F-2101865B059C}" type="presParOf" srcId="{EDAD4871-D9FA-47B4-BCF2-6AE24EEE1C86}" destId="{86811560-84A5-473C-AEB9-10F1DAEE88E6}" srcOrd="0" destOrd="0" presId="urn:microsoft.com/office/officeart/2005/8/layout/process1"/>
    <dgm:cxn modelId="{2DA3F786-255E-4DB2-A0AA-7ED28CD900FD}" type="presParOf" srcId="{EDAD4871-D9FA-47B4-BCF2-6AE24EEE1C86}" destId="{D0D738F5-D8CE-46CA-8B90-181846DA0B2B}" srcOrd="1" destOrd="0" presId="urn:microsoft.com/office/officeart/2005/8/layout/process1"/>
    <dgm:cxn modelId="{4B0813D1-DF73-43C1-B564-05663ED2E7C8}" type="presParOf" srcId="{D0D738F5-D8CE-46CA-8B90-181846DA0B2B}" destId="{FDBAFFAB-E52E-45CA-804A-26B76D407F80}" srcOrd="0" destOrd="0" presId="urn:microsoft.com/office/officeart/2005/8/layout/process1"/>
    <dgm:cxn modelId="{DB66C3EC-C3A1-42A9-9CCF-4DE159DFCA64}" type="presParOf" srcId="{EDAD4871-D9FA-47B4-BCF2-6AE24EEE1C86}" destId="{B25F83F7-5159-4413-A5B3-FDE05E23F20A}" srcOrd="2" destOrd="0" presId="urn:microsoft.com/office/officeart/2005/8/layout/process1"/>
    <dgm:cxn modelId="{19AF1A5D-CD13-492A-A8AB-7E733F621D32}" type="presParOf" srcId="{EDAD4871-D9FA-47B4-BCF2-6AE24EEE1C86}" destId="{326BB3CD-942A-4082-B647-D518EB1D9D20}" srcOrd="3" destOrd="0" presId="urn:microsoft.com/office/officeart/2005/8/layout/process1"/>
    <dgm:cxn modelId="{C2D01CB7-B078-45D5-ACC4-023CC092AF1B}" type="presParOf" srcId="{326BB3CD-942A-4082-B647-D518EB1D9D20}" destId="{B9D8A899-5048-4673-B4F8-1C553A7F6D03}" srcOrd="0" destOrd="0" presId="urn:microsoft.com/office/officeart/2005/8/layout/process1"/>
    <dgm:cxn modelId="{66EE1208-96EE-496E-8F73-6B85F4B32038}" type="presParOf" srcId="{EDAD4871-D9FA-47B4-BCF2-6AE24EEE1C86}" destId="{0837484F-50BE-4EA5-AAF8-0D2982888B9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D6B2C88-8277-4625-8C97-E4DABD78C179}" type="doc">
      <dgm:prSet loTypeId="urn:microsoft.com/office/officeart/2005/8/layout/hProcess4" loCatId="process" qsTypeId="urn:microsoft.com/office/officeart/2005/8/quickstyle/simple1" qsCatId="simple" csTypeId="urn:microsoft.com/office/officeart/2005/8/colors/accent0_3" csCatId="mainScheme" phldr="1"/>
      <dgm:spPr/>
    </dgm:pt>
    <dgm:pt modelId="{5F5AFDFB-8986-4236-A1BC-57C514854215}">
      <dgm:prSet phldrT="[Text]"/>
      <dgm:spPr/>
      <dgm:t>
        <a:bodyPr/>
        <a:lstStyle/>
        <a:p>
          <a:r>
            <a:rPr lang="en-US" dirty="0"/>
            <a:t>RTW Service Delivery	</a:t>
          </a:r>
        </a:p>
      </dgm:t>
    </dgm:pt>
    <dgm:pt modelId="{3C514CD7-DC07-4081-AC8E-B0F120031F87}" type="parTrans" cxnId="{23E12BCC-7121-4EB2-8091-EBF8DCEFCE9B}">
      <dgm:prSet/>
      <dgm:spPr/>
      <dgm:t>
        <a:bodyPr/>
        <a:lstStyle/>
        <a:p>
          <a:endParaRPr lang="en-US"/>
        </a:p>
      </dgm:t>
    </dgm:pt>
    <dgm:pt modelId="{2FE97FD6-CBEC-44D3-940D-9212AD0FA3EC}" type="sibTrans" cxnId="{23E12BCC-7121-4EB2-8091-EBF8DCEFCE9B}">
      <dgm:prSet/>
      <dgm:spPr/>
      <dgm:t>
        <a:bodyPr/>
        <a:lstStyle/>
        <a:p>
          <a:endParaRPr lang="en-US"/>
        </a:p>
      </dgm:t>
    </dgm:pt>
    <dgm:pt modelId="{3AF5C82F-4813-42AE-B919-742900928945}">
      <dgm:prSet phldrT="[Text]" custT="1"/>
      <dgm:spPr/>
      <dgm:t>
        <a:bodyPr tIns="45720"/>
        <a:lstStyle/>
        <a:p>
          <a:pPr>
            <a:buFontTx/>
            <a:buNone/>
          </a:pPr>
          <a:r>
            <a:rPr lang="en-US" sz="1400" dirty="0"/>
            <a:t>Assessment</a:t>
          </a:r>
        </a:p>
      </dgm:t>
    </dgm:pt>
    <dgm:pt modelId="{46837744-5B80-40D4-BE27-25FC873D4D97}" type="parTrans" cxnId="{AF3EBB16-5FDE-48FE-B5AE-366185D993C1}">
      <dgm:prSet/>
      <dgm:spPr/>
      <dgm:t>
        <a:bodyPr/>
        <a:lstStyle/>
        <a:p>
          <a:endParaRPr lang="en-US"/>
        </a:p>
      </dgm:t>
    </dgm:pt>
    <dgm:pt modelId="{CB596C3B-0FAD-410B-8684-D793C36F0239}" type="sibTrans" cxnId="{AF3EBB16-5FDE-48FE-B5AE-366185D993C1}">
      <dgm:prSet/>
      <dgm:spPr/>
      <dgm:t>
        <a:bodyPr/>
        <a:lstStyle/>
        <a:p>
          <a:endParaRPr lang="en-US"/>
        </a:p>
      </dgm:t>
    </dgm:pt>
    <dgm:pt modelId="{1DEABF7B-35B6-4B93-9735-47601D1BB856}">
      <dgm:prSet custT="1"/>
      <dgm:spPr/>
      <dgm:t>
        <a:bodyPr tIns="45720"/>
        <a:lstStyle/>
        <a:p>
          <a:pPr>
            <a:buFontTx/>
            <a:buNone/>
          </a:pPr>
          <a:r>
            <a:rPr lang="en-US" sz="1400" dirty="0"/>
            <a:t>Counseling and guidance</a:t>
          </a:r>
        </a:p>
      </dgm:t>
    </dgm:pt>
    <dgm:pt modelId="{3F62A8ED-9607-497E-B39F-84736B143366}" type="parTrans" cxnId="{49ADC381-1F4F-479A-8829-D37289D7D2E6}">
      <dgm:prSet/>
      <dgm:spPr/>
      <dgm:t>
        <a:bodyPr/>
        <a:lstStyle/>
        <a:p>
          <a:endParaRPr lang="en-US"/>
        </a:p>
      </dgm:t>
    </dgm:pt>
    <dgm:pt modelId="{EFE547B9-C492-4230-89F3-CA9AE2D99AC2}" type="sibTrans" cxnId="{49ADC381-1F4F-479A-8829-D37289D7D2E6}">
      <dgm:prSet/>
      <dgm:spPr/>
      <dgm:t>
        <a:bodyPr/>
        <a:lstStyle/>
        <a:p>
          <a:endParaRPr lang="en-US"/>
        </a:p>
      </dgm:t>
    </dgm:pt>
    <dgm:pt modelId="{3B80F2CC-DF44-436D-BEA9-1C7A7B304D39}">
      <dgm:prSet custT="1"/>
      <dgm:spPr/>
      <dgm:t>
        <a:bodyPr tIns="45720"/>
        <a:lstStyle/>
        <a:p>
          <a:pPr>
            <a:buFontTx/>
            <a:buNone/>
          </a:pPr>
          <a:r>
            <a:rPr lang="en-US" sz="1400" dirty="0"/>
            <a:t>Assistive technology/accommodation evaluation</a:t>
          </a:r>
        </a:p>
      </dgm:t>
    </dgm:pt>
    <dgm:pt modelId="{BD8A461F-7164-4E93-BBDD-BCF61CD3C204}" type="parTrans" cxnId="{BCB52ECC-2A56-4088-BA6D-5B04DD112C3D}">
      <dgm:prSet/>
      <dgm:spPr/>
      <dgm:t>
        <a:bodyPr/>
        <a:lstStyle/>
        <a:p>
          <a:endParaRPr lang="en-US"/>
        </a:p>
      </dgm:t>
    </dgm:pt>
    <dgm:pt modelId="{E4778524-218A-41DD-B05D-72E8151B48E0}" type="sibTrans" cxnId="{BCB52ECC-2A56-4088-BA6D-5B04DD112C3D}">
      <dgm:prSet/>
      <dgm:spPr/>
      <dgm:t>
        <a:bodyPr/>
        <a:lstStyle/>
        <a:p>
          <a:endParaRPr lang="en-US"/>
        </a:p>
      </dgm:t>
    </dgm:pt>
    <dgm:pt modelId="{00D9ACA2-E6C4-43CB-A808-2F3E7C114326}">
      <dgm:prSet custT="1"/>
      <dgm:spPr/>
      <dgm:t>
        <a:bodyPr tIns="45720"/>
        <a:lstStyle/>
        <a:p>
          <a:pPr>
            <a:buFontTx/>
            <a:buNone/>
          </a:pPr>
          <a:r>
            <a:rPr lang="en-US" sz="1400" dirty="0"/>
            <a:t>Accommodations</a:t>
          </a:r>
        </a:p>
      </dgm:t>
    </dgm:pt>
    <dgm:pt modelId="{D6AC8F0A-90D4-47F3-AF5A-7CA1806DFA0F}" type="parTrans" cxnId="{84802401-2550-4811-BED1-C36B5F7FDCCF}">
      <dgm:prSet/>
      <dgm:spPr/>
      <dgm:t>
        <a:bodyPr/>
        <a:lstStyle/>
        <a:p>
          <a:endParaRPr lang="en-US"/>
        </a:p>
      </dgm:t>
    </dgm:pt>
    <dgm:pt modelId="{37BE34B5-D829-4FD8-843E-1ACCA15BFE71}" type="sibTrans" cxnId="{84802401-2550-4811-BED1-C36B5F7FDCCF}">
      <dgm:prSet/>
      <dgm:spPr/>
      <dgm:t>
        <a:bodyPr/>
        <a:lstStyle/>
        <a:p>
          <a:endParaRPr lang="en-US"/>
        </a:p>
      </dgm:t>
    </dgm:pt>
    <dgm:pt modelId="{F0EBE0A1-0E05-49ED-A83A-BC8DEC92473B}">
      <dgm:prSet custT="1"/>
      <dgm:spPr/>
      <dgm:t>
        <a:bodyPr tIns="45720"/>
        <a:lstStyle/>
        <a:p>
          <a:pPr>
            <a:buFontTx/>
            <a:buNone/>
          </a:pPr>
          <a:r>
            <a:rPr lang="en-US" sz="1400" dirty="0"/>
            <a:t>Medical or psychological intervention </a:t>
          </a:r>
        </a:p>
      </dgm:t>
    </dgm:pt>
    <dgm:pt modelId="{F345740B-6EF3-4205-A190-71F3D8602FF1}" type="parTrans" cxnId="{A829DE66-35BE-4C49-BBFD-358B350E728C}">
      <dgm:prSet/>
      <dgm:spPr/>
      <dgm:t>
        <a:bodyPr/>
        <a:lstStyle/>
        <a:p>
          <a:endParaRPr lang="en-US"/>
        </a:p>
      </dgm:t>
    </dgm:pt>
    <dgm:pt modelId="{21F7B6E0-9104-4D69-B618-51BA97998A82}" type="sibTrans" cxnId="{A829DE66-35BE-4C49-BBFD-358B350E728C}">
      <dgm:prSet/>
      <dgm:spPr/>
      <dgm:t>
        <a:bodyPr/>
        <a:lstStyle/>
        <a:p>
          <a:endParaRPr lang="en-US"/>
        </a:p>
      </dgm:t>
    </dgm:pt>
    <dgm:pt modelId="{26CFC612-4D87-4E94-B081-4E6748DB59DF}">
      <dgm:prSet custT="1"/>
      <dgm:spPr/>
      <dgm:t>
        <a:bodyPr tIns="45720"/>
        <a:lstStyle/>
        <a:p>
          <a:pPr>
            <a:buFontTx/>
            <a:buNone/>
          </a:pPr>
          <a:r>
            <a:rPr lang="en-US" sz="1400" dirty="0"/>
            <a:t>Retraining</a:t>
          </a:r>
        </a:p>
      </dgm:t>
    </dgm:pt>
    <dgm:pt modelId="{AD134243-13BD-43C7-897E-0B1F137A126F}" type="parTrans" cxnId="{0E6170FF-DA67-4246-86C3-411F2DEC1105}">
      <dgm:prSet/>
      <dgm:spPr/>
      <dgm:t>
        <a:bodyPr/>
        <a:lstStyle/>
        <a:p>
          <a:endParaRPr lang="en-US"/>
        </a:p>
      </dgm:t>
    </dgm:pt>
    <dgm:pt modelId="{A7582814-7196-4BA9-9A48-8FE22E89DCA4}" type="sibTrans" cxnId="{0E6170FF-DA67-4246-86C3-411F2DEC1105}">
      <dgm:prSet/>
      <dgm:spPr/>
      <dgm:t>
        <a:bodyPr/>
        <a:lstStyle/>
        <a:p>
          <a:endParaRPr lang="en-US"/>
        </a:p>
      </dgm:t>
    </dgm:pt>
    <dgm:pt modelId="{19C7C90C-62A1-4D83-9F16-21C50872B033}">
      <dgm:prSet custT="1"/>
      <dgm:spPr/>
      <dgm:t>
        <a:bodyPr tIns="45720"/>
        <a:lstStyle/>
        <a:p>
          <a:pPr>
            <a:buFontTx/>
            <a:buNone/>
          </a:pPr>
          <a:r>
            <a:rPr lang="en-US" sz="1400" dirty="0"/>
            <a:t>Job coaching</a:t>
          </a:r>
        </a:p>
      </dgm:t>
    </dgm:pt>
    <dgm:pt modelId="{5F2FBCC9-C500-48B3-879E-E3249EE9EA0E}" type="parTrans" cxnId="{96DB31AD-DE62-47CA-B531-50ADA2940BFB}">
      <dgm:prSet/>
      <dgm:spPr/>
      <dgm:t>
        <a:bodyPr/>
        <a:lstStyle/>
        <a:p>
          <a:endParaRPr lang="en-US"/>
        </a:p>
      </dgm:t>
    </dgm:pt>
    <dgm:pt modelId="{7CC9098A-9357-4973-B885-50946A02F9A6}" type="sibTrans" cxnId="{96DB31AD-DE62-47CA-B531-50ADA2940BFB}">
      <dgm:prSet/>
      <dgm:spPr/>
      <dgm:t>
        <a:bodyPr/>
        <a:lstStyle/>
        <a:p>
          <a:endParaRPr lang="en-US"/>
        </a:p>
      </dgm:t>
    </dgm:pt>
    <dgm:pt modelId="{534C9779-D92D-45F9-878F-41FE5C173C1C}">
      <dgm:prSet custT="1"/>
      <dgm:spPr/>
      <dgm:t>
        <a:bodyPr tIns="45720"/>
        <a:lstStyle/>
        <a:p>
          <a:pPr>
            <a:buFontTx/>
            <a:buNone/>
          </a:pPr>
          <a:r>
            <a:rPr lang="en-US" sz="1400" dirty="0"/>
            <a:t>Resource linkages</a:t>
          </a:r>
        </a:p>
      </dgm:t>
    </dgm:pt>
    <dgm:pt modelId="{767E27F0-0362-4830-9ECF-9B8342C0AE28}" type="parTrans" cxnId="{B2900144-1C09-43CA-B2CA-BC64B09F0C0E}">
      <dgm:prSet/>
      <dgm:spPr/>
      <dgm:t>
        <a:bodyPr/>
        <a:lstStyle/>
        <a:p>
          <a:endParaRPr lang="en-US"/>
        </a:p>
      </dgm:t>
    </dgm:pt>
    <dgm:pt modelId="{FA9E374E-5790-471A-8BF3-5F839A168A61}" type="sibTrans" cxnId="{B2900144-1C09-43CA-B2CA-BC64B09F0C0E}">
      <dgm:prSet/>
      <dgm:spPr/>
      <dgm:t>
        <a:bodyPr/>
        <a:lstStyle/>
        <a:p>
          <a:endParaRPr lang="en-US"/>
        </a:p>
      </dgm:t>
    </dgm:pt>
    <dgm:pt modelId="{4705E8CE-EB70-4F0B-9CC5-00A584F1AF97}">
      <dgm:prSet custT="1"/>
      <dgm:spPr/>
      <dgm:t>
        <a:bodyPr tIns="45720"/>
        <a:lstStyle/>
        <a:p>
          <a:pPr>
            <a:buFontTx/>
            <a:buNone/>
          </a:pPr>
          <a:r>
            <a:rPr lang="en-US" sz="1400" dirty="0"/>
            <a:t>Assistance with reassignment</a:t>
          </a:r>
        </a:p>
      </dgm:t>
    </dgm:pt>
    <dgm:pt modelId="{E5FB1C68-E5B2-47FF-A3E3-EFCA5BA699C9}" type="parTrans" cxnId="{39E93307-2CE7-4C63-8C1B-A39C40E123C4}">
      <dgm:prSet/>
      <dgm:spPr/>
      <dgm:t>
        <a:bodyPr/>
        <a:lstStyle/>
        <a:p>
          <a:endParaRPr lang="en-US"/>
        </a:p>
      </dgm:t>
    </dgm:pt>
    <dgm:pt modelId="{2DECAB0A-C6F5-4C9A-A9A6-14064B44B689}" type="sibTrans" cxnId="{39E93307-2CE7-4C63-8C1B-A39C40E123C4}">
      <dgm:prSet/>
      <dgm:spPr/>
      <dgm:t>
        <a:bodyPr/>
        <a:lstStyle/>
        <a:p>
          <a:endParaRPr lang="en-US"/>
        </a:p>
      </dgm:t>
    </dgm:pt>
    <dgm:pt modelId="{79E00F15-32E5-480B-8C1A-8EB239A6080E}">
      <dgm:prSet custT="1"/>
      <dgm:spPr/>
      <dgm:t>
        <a:bodyPr tIns="45720"/>
        <a:lstStyle/>
        <a:p>
          <a:pPr>
            <a:buFontTx/>
            <a:buNone/>
          </a:pPr>
          <a:r>
            <a:rPr lang="en-US" sz="1400" dirty="0"/>
            <a:t>Outplacement assistance</a:t>
          </a:r>
        </a:p>
      </dgm:t>
    </dgm:pt>
    <dgm:pt modelId="{A7264457-4052-420F-957C-F15636BF5555}" type="parTrans" cxnId="{400FA221-1995-4002-BF16-D310254CC45E}">
      <dgm:prSet/>
      <dgm:spPr/>
      <dgm:t>
        <a:bodyPr/>
        <a:lstStyle/>
        <a:p>
          <a:endParaRPr lang="en-US"/>
        </a:p>
      </dgm:t>
    </dgm:pt>
    <dgm:pt modelId="{24057862-CBB8-453B-A9A6-6EA3528ED712}" type="sibTrans" cxnId="{400FA221-1995-4002-BF16-D310254CC45E}">
      <dgm:prSet/>
      <dgm:spPr/>
      <dgm:t>
        <a:bodyPr/>
        <a:lstStyle/>
        <a:p>
          <a:endParaRPr lang="en-US"/>
        </a:p>
      </dgm:t>
    </dgm:pt>
    <dgm:pt modelId="{6B968919-5E88-4FF8-918A-7DD67696FFB1}">
      <dgm:prSet custT="1"/>
      <dgm:spPr/>
      <dgm:t>
        <a:bodyPr tIns="45720"/>
        <a:lstStyle/>
        <a:p>
          <a:pPr>
            <a:buFontTx/>
            <a:buNone/>
          </a:pPr>
          <a:endParaRPr lang="en-US" sz="1400" dirty="0"/>
        </a:p>
      </dgm:t>
    </dgm:pt>
    <dgm:pt modelId="{80A658D9-6F8E-4F0D-956E-5EA3BD67E8FD}" type="parTrans" cxnId="{54FB844B-B7A1-430D-A735-46A97C64C57B}">
      <dgm:prSet/>
      <dgm:spPr/>
      <dgm:t>
        <a:bodyPr/>
        <a:lstStyle/>
        <a:p>
          <a:endParaRPr lang="en-US"/>
        </a:p>
      </dgm:t>
    </dgm:pt>
    <dgm:pt modelId="{FC6ED9BA-055F-4EDB-8734-31B3DF0D721F}" type="sibTrans" cxnId="{54FB844B-B7A1-430D-A735-46A97C64C57B}">
      <dgm:prSet/>
      <dgm:spPr/>
      <dgm:t>
        <a:bodyPr/>
        <a:lstStyle/>
        <a:p>
          <a:endParaRPr lang="en-US"/>
        </a:p>
      </dgm:t>
    </dgm:pt>
    <dgm:pt modelId="{6B3A1CDC-5092-4E0D-B6B4-AF4EEE559746}">
      <dgm:prSet/>
      <dgm:spPr/>
      <dgm:t>
        <a:bodyPr/>
        <a:lstStyle/>
        <a:p>
          <a:pPr>
            <a:buFont typeface="Wingdings" panose="05000000000000000000" pitchFamily="2" charset="2"/>
            <a:buChar char=""/>
          </a:pPr>
          <a:r>
            <a:rPr lang="en-US" dirty="0"/>
            <a:t>Employer Services</a:t>
          </a:r>
        </a:p>
      </dgm:t>
    </dgm:pt>
    <dgm:pt modelId="{EBFB29FD-88EC-4EC4-8DB5-C8218EB562FC}" type="parTrans" cxnId="{F136BF29-CE46-4687-8949-215C26D9CE63}">
      <dgm:prSet/>
      <dgm:spPr/>
      <dgm:t>
        <a:bodyPr/>
        <a:lstStyle/>
        <a:p>
          <a:endParaRPr lang="en-US"/>
        </a:p>
      </dgm:t>
    </dgm:pt>
    <dgm:pt modelId="{91237E27-85E5-49F0-959A-B2367A1D7E75}" type="sibTrans" cxnId="{F136BF29-CE46-4687-8949-215C26D9CE63}">
      <dgm:prSet/>
      <dgm:spPr/>
      <dgm:t>
        <a:bodyPr/>
        <a:lstStyle/>
        <a:p>
          <a:endParaRPr lang="en-US"/>
        </a:p>
      </dgm:t>
    </dgm:pt>
    <dgm:pt modelId="{40001BEF-93B8-4AF0-8A97-AD169A0B73D1}">
      <dgm:prSet custT="1"/>
      <dgm:spPr/>
      <dgm:t>
        <a:bodyPr/>
        <a:lstStyle/>
        <a:p>
          <a:pPr>
            <a:buFontTx/>
            <a:buNone/>
          </a:pPr>
          <a:r>
            <a:rPr lang="en-US" sz="1400" dirty="0"/>
            <a:t>Employer intervention and education</a:t>
          </a:r>
        </a:p>
      </dgm:t>
    </dgm:pt>
    <dgm:pt modelId="{BB310D85-4074-4637-9975-AAA78FF9C4DA}" type="parTrans" cxnId="{84AB5E9A-895C-406E-A491-9025BB697A29}">
      <dgm:prSet/>
      <dgm:spPr/>
      <dgm:t>
        <a:bodyPr/>
        <a:lstStyle/>
        <a:p>
          <a:endParaRPr lang="en-US"/>
        </a:p>
      </dgm:t>
    </dgm:pt>
    <dgm:pt modelId="{0CDFC1C3-5257-4AA2-A40E-9EEFA5D8303A}" type="sibTrans" cxnId="{84AB5E9A-895C-406E-A491-9025BB697A29}">
      <dgm:prSet/>
      <dgm:spPr/>
      <dgm:t>
        <a:bodyPr/>
        <a:lstStyle/>
        <a:p>
          <a:endParaRPr lang="en-US"/>
        </a:p>
      </dgm:t>
    </dgm:pt>
    <dgm:pt modelId="{731E4EFC-A901-4A50-8890-1B5FE60CAB7C}">
      <dgm:prSet custT="1"/>
      <dgm:spPr/>
      <dgm:t>
        <a:bodyPr/>
        <a:lstStyle/>
        <a:p>
          <a:pPr>
            <a:buFontTx/>
            <a:buNone/>
          </a:pPr>
          <a:r>
            <a:rPr lang="en-US" sz="1400" dirty="0"/>
            <a:t>Task analysis</a:t>
          </a:r>
        </a:p>
      </dgm:t>
    </dgm:pt>
    <dgm:pt modelId="{19E80260-F5FC-4615-8332-C16F35D33857}" type="parTrans" cxnId="{3F9DFE47-A12A-4C7B-9C76-A062F04739A6}">
      <dgm:prSet/>
      <dgm:spPr/>
      <dgm:t>
        <a:bodyPr/>
        <a:lstStyle/>
        <a:p>
          <a:endParaRPr lang="en-US"/>
        </a:p>
      </dgm:t>
    </dgm:pt>
    <dgm:pt modelId="{65FC65A9-9104-4AC3-9FA9-3E62365AC7B8}" type="sibTrans" cxnId="{3F9DFE47-A12A-4C7B-9C76-A062F04739A6}">
      <dgm:prSet/>
      <dgm:spPr/>
      <dgm:t>
        <a:bodyPr/>
        <a:lstStyle/>
        <a:p>
          <a:endParaRPr lang="en-US"/>
        </a:p>
      </dgm:t>
    </dgm:pt>
    <dgm:pt modelId="{89584977-4A8B-43CE-81A1-2B3090B69356}">
      <dgm:prSet custT="1"/>
      <dgm:spPr/>
      <dgm:t>
        <a:bodyPr/>
        <a:lstStyle/>
        <a:p>
          <a:pPr>
            <a:buFontTx/>
            <a:buNone/>
          </a:pPr>
          <a:r>
            <a:rPr lang="en-US" sz="1400" dirty="0"/>
            <a:t>Technical assistance</a:t>
          </a:r>
        </a:p>
      </dgm:t>
    </dgm:pt>
    <dgm:pt modelId="{A5B124BC-39DB-4C70-9D14-DC3E5B6105E5}" type="parTrans" cxnId="{F504E3BC-A354-4DB9-828C-6C3E5170C761}">
      <dgm:prSet/>
      <dgm:spPr/>
      <dgm:t>
        <a:bodyPr/>
        <a:lstStyle/>
        <a:p>
          <a:endParaRPr lang="en-US"/>
        </a:p>
      </dgm:t>
    </dgm:pt>
    <dgm:pt modelId="{DB3BF178-718C-4BA2-B4FA-8542882F8BD0}" type="sibTrans" cxnId="{F504E3BC-A354-4DB9-828C-6C3E5170C761}">
      <dgm:prSet/>
      <dgm:spPr/>
      <dgm:t>
        <a:bodyPr/>
        <a:lstStyle/>
        <a:p>
          <a:endParaRPr lang="en-US"/>
        </a:p>
      </dgm:t>
    </dgm:pt>
    <dgm:pt modelId="{86AC874B-5B3F-4B7E-9169-87D74FF6BCCE}">
      <dgm:prSet custT="1"/>
      <dgm:spPr/>
      <dgm:t>
        <a:bodyPr/>
        <a:lstStyle/>
        <a:p>
          <a:pPr>
            <a:buFontTx/>
            <a:buNone/>
          </a:pPr>
          <a:r>
            <a:rPr lang="en-US" sz="1400" dirty="0"/>
            <a:t>Resource linkages</a:t>
          </a:r>
        </a:p>
      </dgm:t>
    </dgm:pt>
    <dgm:pt modelId="{512453E7-9EE9-4E6E-B6C0-19B2A2B1FC1D}" type="parTrans" cxnId="{14B41586-7C77-4F03-9065-71705E6F976F}">
      <dgm:prSet/>
      <dgm:spPr/>
      <dgm:t>
        <a:bodyPr/>
        <a:lstStyle/>
        <a:p>
          <a:endParaRPr lang="en-US"/>
        </a:p>
      </dgm:t>
    </dgm:pt>
    <dgm:pt modelId="{F42AB9E2-7FEC-4971-B027-7C321563EC68}" type="sibTrans" cxnId="{14B41586-7C77-4F03-9065-71705E6F976F}">
      <dgm:prSet/>
      <dgm:spPr/>
      <dgm:t>
        <a:bodyPr/>
        <a:lstStyle/>
        <a:p>
          <a:endParaRPr lang="en-US"/>
        </a:p>
      </dgm:t>
    </dgm:pt>
    <dgm:pt modelId="{75B708C1-C062-4B64-AC8E-63A3451ED3E9}">
      <dgm:prSet custT="1"/>
      <dgm:spPr/>
      <dgm:t>
        <a:bodyPr/>
        <a:lstStyle/>
        <a:p>
          <a:pPr>
            <a:buFontTx/>
            <a:buNone/>
          </a:pPr>
          <a:r>
            <a:rPr lang="en-US" sz="1400" dirty="0"/>
            <a:t>Accommodation identification</a:t>
          </a:r>
        </a:p>
      </dgm:t>
    </dgm:pt>
    <dgm:pt modelId="{B0D6C07B-6F78-431F-857D-ECDDC4B7F810}" type="parTrans" cxnId="{2AACCA5A-08A7-4138-B190-76D4EB89FB84}">
      <dgm:prSet/>
      <dgm:spPr/>
      <dgm:t>
        <a:bodyPr/>
        <a:lstStyle/>
        <a:p>
          <a:endParaRPr lang="en-US"/>
        </a:p>
      </dgm:t>
    </dgm:pt>
    <dgm:pt modelId="{F359FEAF-068C-462B-9327-DCBEFF6EA949}" type="sibTrans" cxnId="{2AACCA5A-08A7-4138-B190-76D4EB89FB84}">
      <dgm:prSet/>
      <dgm:spPr/>
      <dgm:t>
        <a:bodyPr/>
        <a:lstStyle/>
        <a:p>
          <a:endParaRPr lang="en-US"/>
        </a:p>
      </dgm:t>
    </dgm:pt>
    <dgm:pt modelId="{528F436C-A9DC-4649-8393-086D3119D28E}">
      <dgm:prSet custT="1"/>
      <dgm:spPr/>
      <dgm:t>
        <a:bodyPr/>
        <a:lstStyle/>
        <a:p>
          <a:pPr>
            <a:buFontTx/>
            <a:buNone/>
          </a:pPr>
          <a:r>
            <a:rPr lang="en-US" sz="1400" dirty="0"/>
            <a:t>Financial incentives</a:t>
          </a:r>
        </a:p>
      </dgm:t>
    </dgm:pt>
    <dgm:pt modelId="{1320BD21-F0A8-40DE-BAB4-7B9E1E46805C}" type="parTrans" cxnId="{58255F14-3D17-4299-9365-8BA74D75DAC2}">
      <dgm:prSet/>
      <dgm:spPr/>
      <dgm:t>
        <a:bodyPr/>
        <a:lstStyle/>
        <a:p>
          <a:endParaRPr lang="en-US"/>
        </a:p>
      </dgm:t>
    </dgm:pt>
    <dgm:pt modelId="{603C1EF7-2BAD-4157-939E-22FB05F3AC37}" type="sibTrans" cxnId="{58255F14-3D17-4299-9365-8BA74D75DAC2}">
      <dgm:prSet/>
      <dgm:spPr/>
      <dgm:t>
        <a:bodyPr/>
        <a:lstStyle/>
        <a:p>
          <a:endParaRPr lang="en-US"/>
        </a:p>
      </dgm:t>
    </dgm:pt>
    <dgm:pt modelId="{F0B5FA28-50D0-470F-BB02-72676E922A88}">
      <dgm:prSet custT="1"/>
      <dgm:spPr/>
      <dgm:t>
        <a:bodyPr/>
        <a:lstStyle/>
        <a:p>
          <a:pPr>
            <a:buFontTx/>
            <a:buNone/>
          </a:pPr>
          <a:r>
            <a:rPr lang="en-US" sz="1400" dirty="0"/>
            <a:t>Ongoing follow-up</a:t>
          </a:r>
        </a:p>
      </dgm:t>
    </dgm:pt>
    <dgm:pt modelId="{2036E599-A08A-4378-B3F1-FD1DA57E9982}" type="parTrans" cxnId="{C06429A7-BB59-429A-8699-29B966F45C3C}">
      <dgm:prSet/>
      <dgm:spPr/>
      <dgm:t>
        <a:bodyPr/>
        <a:lstStyle/>
        <a:p>
          <a:endParaRPr lang="en-US"/>
        </a:p>
      </dgm:t>
    </dgm:pt>
    <dgm:pt modelId="{96E22CDA-A64C-42D4-976D-A6EA1447C0B5}" type="sibTrans" cxnId="{C06429A7-BB59-429A-8699-29B966F45C3C}">
      <dgm:prSet/>
      <dgm:spPr/>
      <dgm:t>
        <a:bodyPr/>
        <a:lstStyle/>
        <a:p>
          <a:endParaRPr lang="en-US"/>
        </a:p>
      </dgm:t>
    </dgm:pt>
    <dgm:pt modelId="{CA1334D7-164C-4FCC-B093-BDB6A3939A0F}">
      <dgm:prSet custT="1"/>
      <dgm:spPr/>
      <dgm:t>
        <a:bodyPr/>
        <a:lstStyle/>
        <a:p>
          <a:pPr>
            <a:buFontTx/>
            <a:buNone/>
          </a:pPr>
          <a:r>
            <a:rPr lang="en-US" sz="1400" dirty="0"/>
            <a:t>Outplacement: Employees </a:t>
          </a:r>
        </a:p>
      </dgm:t>
    </dgm:pt>
    <dgm:pt modelId="{4F0B2EB3-A85C-472B-BB09-B95D8A762B12}" type="parTrans" cxnId="{606D9745-AC68-4070-B614-62F5F843C097}">
      <dgm:prSet/>
      <dgm:spPr/>
      <dgm:t>
        <a:bodyPr/>
        <a:lstStyle/>
        <a:p>
          <a:endParaRPr lang="en-US"/>
        </a:p>
      </dgm:t>
    </dgm:pt>
    <dgm:pt modelId="{B8A96589-0D3A-4F56-B564-295F191A5AA3}" type="sibTrans" cxnId="{606D9745-AC68-4070-B614-62F5F843C097}">
      <dgm:prSet/>
      <dgm:spPr/>
      <dgm:t>
        <a:bodyPr/>
        <a:lstStyle/>
        <a:p>
          <a:endParaRPr lang="en-US"/>
        </a:p>
      </dgm:t>
    </dgm:pt>
    <dgm:pt modelId="{F999CC1E-FB38-4C91-88DF-921C33FB14D3}">
      <dgm:prSet custT="1"/>
      <dgm:spPr/>
      <dgm:t>
        <a:bodyPr tIns="45720"/>
        <a:lstStyle/>
        <a:p>
          <a:pPr>
            <a:buFontTx/>
            <a:buNone/>
          </a:pPr>
          <a:r>
            <a:rPr lang="en-US" sz="1400" dirty="0"/>
            <a:t>Personal use items</a:t>
          </a:r>
        </a:p>
      </dgm:t>
    </dgm:pt>
    <dgm:pt modelId="{31A9C21E-6820-467D-A9E6-D94534FDB480}" type="parTrans" cxnId="{34D7D00B-7074-4821-A1E5-A530496080F9}">
      <dgm:prSet/>
      <dgm:spPr/>
      <dgm:t>
        <a:bodyPr/>
        <a:lstStyle/>
        <a:p>
          <a:endParaRPr lang="en-US"/>
        </a:p>
      </dgm:t>
    </dgm:pt>
    <dgm:pt modelId="{FA86BE1D-C1BA-40B5-8C9F-7CF622B165B0}" type="sibTrans" cxnId="{34D7D00B-7074-4821-A1E5-A530496080F9}">
      <dgm:prSet/>
      <dgm:spPr/>
      <dgm:t>
        <a:bodyPr/>
        <a:lstStyle/>
        <a:p>
          <a:endParaRPr lang="en-US"/>
        </a:p>
      </dgm:t>
    </dgm:pt>
    <dgm:pt modelId="{2F8BC270-6DFB-4179-AC29-AA2857D0B35B}">
      <dgm:prSet custT="1"/>
      <dgm:spPr/>
      <dgm:t>
        <a:bodyPr tIns="45720"/>
        <a:lstStyle/>
        <a:p>
          <a:pPr>
            <a:buFontTx/>
            <a:buNone/>
          </a:pPr>
          <a:r>
            <a:rPr lang="en-US" sz="1400" dirty="0"/>
            <a:t>Employer coordination</a:t>
          </a:r>
        </a:p>
      </dgm:t>
    </dgm:pt>
    <dgm:pt modelId="{81342017-EA4D-4F15-8C17-6F1ABA4C6B96}" type="parTrans" cxnId="{84ADD79F-6161-4C07-918E-0F4E44350FD2}">
      <dgm:prSet/>
      <dgm:spPr/>
      <dgm:t>
        <a:bodyPr/>
        <a:lstStyle/>
        <a:p>
          <a:endParaRPr lang="en-US"/>
        </a:p>
      </dgm:t>
    </dgm:pt>
    <dgm:pt modelId="{82E5064E-2644-406F-B4C6-91CA62A8AFC6}" type="sibTrans" cxnId="{84ADD79F-6161-4C07-918E-0F4E44350FD2}">
      <dgm:prSet/>
      <dgm:spPr/>
      <dgm:t>
        <a:bodyPr/>
        <a:lstStyle/>
        <a:p>
          <a:endParaRPr lang="en-US"/>
        </a:p>
      </dgm:t>
    </dgm:pt>
    <dgm:pt modelId="{8E6B9FD5-4366-4EA1-952B-FB5F624F881F}" type="pres">
      <dgm:prSet presAssocID="{AD6B2C88-8277-4625-8C97-E4DABD78C179}" presName="Name0" presStyleCnt="0">
        <dgm:presLayoutVars>
          <dgm:dir/>
          <dgm:animLvl val="lvl"/>
          <dgm:resizeHandles val="exact"/>
        </dgm:presLayoutVars>
      </dgm:prSet>
      <dgm:spPr/>
    </dgm:pt>
    <dgm:pt modelId="{3BE17957-7F9C-4B67-ACB2-5EBA7CDD5250}" type="pres">
      <dgm:prSet presAssocID="{AD6B2C88-8277-4625-8C97-E4DABD78C179}" presName="tSp" presStyleCnt="0"/>
      <dgm:spPr/>
    </dgm:pt>
    <dgm:pt modelId="{5A4ED0F3-37C5-41AA-89C3-D03844181336}" type="pres">
      <dgm:prSet presAssocID="{AD6B2C88-8277-4625-8C97-E4DABD78C179}" presName="bSp" presStyleCnt="0"/>
      <dgm:spPr/>
    </dgm:pt>
    <dgm:pt modelId="{A3377EE1-2578-4375-B96B-F2F7DE74C9A6}" type="pres">
      <dgm:prSet presAssocID="{AD6B2C88-8277-4625-8C97-E4DABD78C179}" presName="process" presStyleCnt="0"/>
      <dgm:spPr/>
    </dgm:pt>
    <dgm:pt modelId="{06ACFA9D-0219-48AE-ABA9-7CD614BAA6B0}" type="pres">
      <dgm:prSet presAssocID="{5F5AFDFB-8986-4236-A1BC-57C514854215}" presName="composite1" presStyleCnt="0"/>
      <dgm:spPr/>
    </dgm:pt>
    <dgm:pt modelId="{948AF099-840C-433A-BCF2-A6F7681E9805}" type="pres">
      <dgm:prSet presAssocID="{5F5AFDFB-8986-4236-A1BC-57C514854215}" presName="dummyNode1" presStyleLbl="node1" presStyleIdx="0" presStyleCnt="2"/>
      <dgm:spPr/>
    </dgm:pt>
    <dgm:pt modelId="{CDB3E2CA-A1AF-45C2-B1FC-0CF72057F174}" type="pres">
      <dgm:prSet presAssocID="{5F5AFDFB-8986-4236-A1BC-57C514854215}" presName="childNode1" presStyleLbl="bgAcc1" presStyleIdx="0" presStyleCnt="2" custScaleX="157040" custScaleY="157450" custLinFactNeighborX="-12896" custLinFactNeighborY="-15460">
        <dgm:presLayoutVars>
          <dgm:bulletEnabled val="1"/>
        </dgm:presLayoutVars>
      </dgm:prSet>
      <dgm:spPr/>
      <dgm:t>
        <a:bodyPr/>
        <a:lstStyle/>
        <a:p>
          <a:endParaRPr lang="en-US"/>
        </a:p>
      </dgm:t>
    </dgm:pt>
    <dgm:pt modelId="{4D3321DA-C8E0-4886-9203-4293043E34DF}" type="pres">
      <dgm:prSet presAssocID="{5F5AFDFB-8986-4236-A1BC-57C514854215}" presName="childNode1tx" presStyleLbl="bgAcc1" presStyleIdx="0" presStyleCnt="2">
        <dgm:presLayoutVars>
          <dgm:bulletEnabled val="1"/>
        </dgm:presLayoutVars>
      </dgm:prSet>
      <dgm:spPr/>
      <dgm:t>
        <a:bodyPr/>
        <a:lstStyle/>
        <a:p>
          <a:endParaRPr lang="en-US"/>
        </a:p>
      </dgm:t>
    </dgm:pt>
    <dgm:pt modelId="{FE1F905F-041C-4A72-A0AB-4050CFA62E3D}" type="pres">
      <dgm:prSet presAssocID="{5F5AFDFB-8986-4236-A1BC-57C514854215}" presName="parentNode1" presStyleLbl="node1" presStyleIdx="0" presStyleCnt="2" custLinFactNeighborX="31374" custLinFactNeighborY="52381">
        <dgm:presLayoutVars>
          <dgm:chMax val="1"/>
          <dgm:bulletEnabled val="1"/>
        </dgm:presLayoutVars>
      </dgm:prSet>
      <dgm:spPr/>
      <dgm:t>
        <a:bodyPr/>
        <a:lstStyle/>
        <a:p>
          <a:endParaRPr lang="en-US"/>
        </a:p>
      </dgm:t>
    </dgm:pt>
    <dgm:pt modelId="{83AEC7CC-8150-4291-A958-D2DCAB00AE52}" type="pres">
      <dgm:prSet presAssocID="{5F5AFDFB-8986-4236-A1BC-57C514854215}" presName="connSite1" presStyleCnt="0"/>
      <dgm:spPr/>
    </dgm:pt>
    <dgm:pt modelId="{8347E10B-B5B7-4B48-85F4-1C39DF5B9B63}" type="pres">
      <dgm:prSet presAssocID="{2FE97FD6-CBEC-44D3-940D-9212AD0FA3EC}" presName="Name9" presStyleLbl="sibTrans2D1" presStyleIdx="0" presStyleCnt="1" custLinFactNeighborY="-3168"/>
      <dgm:spPr/>
      <dgm:t>
        <a:bodyPr/>
        <a:lstStyle/>
        <a:p>
          <a:endParaRPr lang="en-US"/>
        </a:p>
      </dgm:t>
    </dgm:pt>
    <dgm:pt modelId="{9D1238DF-2539-4937-B087-8EF9FB04AF7E}" type="pres">
      <dgm:prSet presAssocID="{6B3A1CDC-5092-4E0D-B6B4-AF4EEE559746}" presName="composite2" presStyleCnt="0"/>
      <dgm:spPr/>
    </dgm:pt>
    <dgm:pt modelId="{89C43DDA-ED2C-4480-963A-602CE189EF70}" type="pres">
      <dgm:prSet presAssocID="{6B3A1CDC-5092-4E0D-B6B4-AF4EEE559746}" presName="dummyNode2" presStyleLbl="node1" presStyleIdx="0" presStyleCnt="2"/>
      <dgm:spPr/>
    </dgm:pt>
    <dgm:pt modelId="{E822B9D1-4527-48DD-90ED-7B496613DABB}" type="pres">
      <dgm:prSet presAssocID="{6B3A1CDC-5092-4E0D-B6B4-AF4EEE559746}" presName="childNode2" presStyleLbl="bgAcc1" presStyleIdx="1" presStyleCnt="2" custScaleX="130535" custScaleY="155594" custLinFactNeighborX="841" custLinFactNeighborY="46334">
        <dgm:presLayoutVars>
          <dgm:bulletEnabled val="1"/>
        </dgm:presLayoutVars>
      </dgm:prSet>
      <dgm:spPr/>
      <dgm:t>
        <a:bodyPr/>
        <a:lstStyle/>
        <a:p>
          <a:endParaRPr lang="en-US"/>
        </a:p>
      </dgm:t>
    </dgm:pt>
    <dgm:pt modelId="{BDCD89FD-ECFA-46DE-A087-C9D232E417DD}" type="pres">
      <dgm:prSet presAssocID="{6B3A1CDC-5092-4E0D-B6B4-AF4EEE559746}" presName="childNode2tx" presStyleLbl="bgAcc1" presStyleIdx="1" presStyleCnt="2">
        <dgm:presLayoutVars>
          <dgm:bulletEnabled val="1"/>
        </dgm:presLayoutVars>
      </dgm:prSet>
      <dgm:spPr/>
      <dgm:t>
        <a:bodyPr/>
        <a:lstStyle/>
        <a:p>
          <a:endParaRPr lang="en-US"/>
        </a:p>
      </dgm:t>
    </dgm:pt>
    <dgm:pt modelId="{E954EB72-DC89-41E1-A684-FC599B54B057}" type="pres">
      <dgm:prSet presAssocID="{6B3A1CDC-5092-4E0D-B6B4-AF4EEE559746}" presName="parentNode2" presStyleLbl="node1" presStyleIdx="1" presStyleCnt="2" custLinFactNeighborX="17802" custLinFactNeighborY="10409">
        <dgm:presLayoutVars>
          <dgm:chMax val="0"/>
          <dgm:bulletEnabled val="1"/>
        </dgm:presLayoutVars>
      </dgm:prSet>
      <dgm:spPr/>
      <dgm:t>
        <a:bodyPr/>
        <a:lstStyle/>
        <a:p>
          <a:endParaRPr lang="en-US"/>
        </a:p>
      </dgm:t>
    </dgm:pt>
    <dgm:pt modelId="{3C797CD7-2F3C-4A04-B913-D04349D0B88D}" type="pres">
      <dgm:prSet presAssocID="{6B3A1CDC-5092-4E0D-B6B4-AF4EEE559746}" presName="connSite2" presStyleCnt="0"/>
      <dgm:spPr/>
    </dgm:pt>
  </dgm:ptLst>
  <dgm:cxnLst>
    <dgm:cxn modelId="{D1105992-AA2F-4582-BB1C-99BC46D50E5B}" type="presOf" srcId="{731E4EFC-A901-4A50-8890-1B5FE60CAB7C}" destId="{E822B9D1-4527-48DD-90ED-7B496613DABB}" srcOrd="0" destOrd="1" presId="urn:microsoft.com/office/officeart/2005/8/layout/hProcess4"/>
    <dgm:cxn modelId="{ABE98587-2C6A-479C-99C1-4FEEED520805}" type="presOf" srcId="{26CFC612-4D87-4E94-B081-4E6748DB59DF}" destId="{CDB3E2CA-A1AF-45C2-B1FC-0CF72057F174}" srcOrd="0" destOrd="7" presId="urn:microsoft.com/office/officeart/2005/8/layout/hProcess4"/>
    <dgm:cxn modelId="{03AF1172-5DF2-41AE-9621-8F32D597B37E}" type="presOf" srcId="{00D9ACA2-E6C4-43CB-A808-2F3E7C114326}" destId="{CDB3E2CA-A1AF-45C2-B1FC-0CF72057F174}" srcOrd="0" destOrd="3" presId="urn:microsoft.com/office/officeart/2005/8/layout/hProcess4"/>
    <dgm:cxn modelId="{54FB844B-B7A1-430D-A735-46A97C64C57B}" srcId="{5F5AFDFB-8986-4236-A1BC-57C514854215}" destId="{6B968919-5E88-4FF8-918A-7DD67696FFB1}" srcOrd="12" destOrd="0" parTransId="{80A658D9-6F8E-4F0D-956E-5EA3BD67E8FD}" sibTransId="{FC6ED9BA-055F-4EDB-8734-31B3DF0D721F}"/>
    <dgm:cxn modelId="{42A9FEE2-464F-4919-9D6E-B207F48DF5D8}" type="presOf" srcId="{1DEABF7B-35B6-4B93-9735-47601D1BB856}" destId="{CDB3E2CA-A1AF-45C2-B1FC-0CF72057F174}" srcOrd="0" destOrd="1" presId="urn:microsoft.com/office/officeart/2005/8/layout/hProcess4"/>
    <dgm:cxn modelId="{4D112831-447B-43DB-8381-4F71A2D58144}" type="presOf" srcId="{AD6B2C88-8277-4625-8C97-E4DABD78C179}" destId="{8E6B9FD5-4366-4EA1-952B-FB5F624F881F}" srcOrd="0" destOrd="0" presId="urn:microsoft.com/office/officeart/2005/8/layout/hProcess4"/>
    <dgm:cxn modelId="{A829DE66-35BE-4C49-BBFD-358B350E728C}" srcId="{5F5AFDFB-8986-4236-A1BC-57C514854215}" destId="{F0EBE0A1-0E05-49ED-A83A-BC8DEC92473B}" srcOrd="6" destOrd="0" parTransId="{F345740B-6EF3-4205-A190-71F3D8602FF1}" sibTransId="{21F7B6E0-9104-4D69-B618-51BA97998A82}"/>
    <dgm:cxn modelId="{A1A2BD6F-DD58-43E0-BA1E-ECBC3E9F8DBB}" type="presOf" srcId="{528F436C-A9DC-4649-8393-086D3119D28E}" destId="{E822B9D1-4527-48DD-90ED-7B496613DABB}" srcOrd="0" destOrd="5" presId="urn:microsoft.com/office/officeart/2005/8/layout/hProcess4"/>
    <dgm:cxn modelId="{05172315-F60B-4F23-B1B5-04376983AD4A}" type="presOf" srcId="{2F8BC270-6DFB-4179-AC29-AA2857D0B35B}" destId="{4D3321DA-C8E0-4886-9203-4293043E34DF}" srcOrd="1" destOrd="5" presId="urn:microsoft.com/office/officeart/2005/8/layout/hProcess4"/>
    <dgm:cxn modelId="{7BFFC239-F609-4866-B76C-C029041E1588}" type="presOf" srcId="{79E00F15-32E5-480B-8C1A-8EB239A6080E}" destId="{4D3321DA-C8E0-4886-9203-4293043E34DF}" srcOrd="1" destOrd="11" presId="urn:microsoft.com/office/officeart/2005/8/layout/hProcess4"/>
    <dgm:cxn modelId="{14B41586-7C77-4F03-9065-71705E6F976F}" srcId="{6B3A1CDC-5092-4E0D-B6B4-AF4EEE559746}" destId="{86AC874B-5B3F-4B7E-9169-87D74FF6BCCE}" srcOrd="3" destOrd="0" parTransId="{512453E7-9EE9-4E6E-B6C0-19B2A2B1FC1D}" sibTransId="{F42AB9E2-7FEC-4971-B027-7C321563EC68}"/>
    <dgm:cxn modelId="{B2900144-1C09-43CA-B2CA-BC64B09F0C0E}" srcId="{5F5AFDFB-8986-4236-A1BC-57C514854215}" destId="{534C9779-D92D-45F9-878F-41FE5C173C1C}" srcOrd="9" destOrd="0" parTransId="{767E27F0-0362-4830-9ECF-9B8342C0AE28}" sibTransId="{FA9E374E-5790-471A-8BF3-5F839A168A61}"/>
    <dgm:cxn modelId="{C06429A7-BB59-429A-8699-29B966F45C3C}" srcId="{6B3A1CDC-5092-4E0D-B6B4-AF4EEE559746}" destId="{F0B5FA28-50D0-470F-BB02-72676E922A88}" srcOrd="6" destOrd="0" parTransId="{2036E599-A08A-4378-B3F1-FD1DA57E9982}" sibTransId="{96E22CDA-A64C-42D4-976D-A6EA1447C0B5}"/>
    <dgm:cxn modelId="{89B7D1CB-2A24-4503-96AE-89B9FABB4C0D}" type="presOf" srcId="{75B708C1-C062-4B64-AC8E-63A3451ED3E9}" destId="{BDCD89FD-ECFA-46DE-A087-C9D232E417DD}" srcOrd="1" destOrd="4" presId="urn:microsoft.com/office/officeart/2005/8/layout/hProcess4"/>
    <dgm:cxn modelId="{84ADD79F-6161-4C07-918E-0F4E44350FD2}" srcId="{5F5AFDFB-8986-4236-A1BC-57C514854215}" destId="{2F8BC270-6DFB-4179-AC29-AA2857D0B35B}" srcOrd="5" destOrd="0" parTransId="{81342017-EA4D-4F15-8C17-6F1ABA4C6B96}" sibTransId="{82E5064E-2644-406F-B4C6-91CA62A8AFC6}"/>
    <dgm:cxn modelId="{BCB52ECC-2A56-4088-BA6D-5B04DD112C3D}" srcId="{5F5AFDFB-8986-4236-A1BC-57C514854215}" destId="{3B80F2CC-DF44-436D-BEA9-1C7A7B304D39}" srcOrd="2" destOrd="0" parTransId="{BD8A461F-7164-4E93-BBDD-BCF61CD3C204}" sibTransId="{E4778524-218A-41DD-B05D-72E8151B48E0}"/>
    <dgm:cxn modelId="{0E6170FF-DA67-4246-86C3-411F2DEC1105}" srcId="{5F5AFDFB-8986-4236-A1BC-57C514854215}" destId="{26CFC612-4D87-4E94-B081-4E6748DB59DF}" srcOrd="7" destOrd="0" parTransId="{AD134243-13BD-43C7-897E-0B1F137A126F}" sibTransId="{A7582814-7196-4BA9-9A48-8FE22E89DCA4}"/>
    <dgm:cxn modelId="{CFB1772E-11B9-44DA-89DE-B4F034C100D9}" type="presOf" srcId="{3AF5C82F-4813-42AE-B919-742900928945}" destId="{CDB3E2CA-A1AF-45C2-B1FC-0CF72057F174}" srcOrd="0" destOrd="0" presId="urn:microsoft.com/office/officeart/2005/8/layout/hProcess4"/>
    <dgm:cxn modelId="{50C3B9D6-211D-42A8-B786-BC6E8771E40C}" type="presOf" srcId="{2F8BC270-6DFB-4179-AC29-AA2857D0B35B}" destId="{CDB3E2CA-A1AF-45C2-B1FC-0CF72057F174}" srcOrd="0" destOrd="5" presId="urn:microsoft.com/office/officeart/2005/8/layout/hProcess4"/>
    <dgm:cxn modelId="{1BBFB160-885B-4D17-80A6-019435E43FAF}" type="presOf" srcId="{F0EBE0A1-0E05-49ED-A83A-BC8DEC92473B}" destId="{4D3321DA-C8E0-4886-9203-4293043E34DF}" srcOrd="1" destOrd="6" presId="urn:microsoft.com/office/officeart/2005/8/layout/hProcess4"/>
    <dgm:cxn modelId="{72B7717A-8D13-4DDA-82AF-CBED403DE4C1}" type="presOf" srcId="{3AF5C82F-4813-42AE-B919-742900928945}" destId="{4D3321DA-C8E0-4886-9203-4293043E34DF}" srcOrd="1" destOrd="0" presId="urn:microsoft.com/office/officeart/2005/8/layout/hProcess4"/>
    <dgm:cxn modelId="{766B5244-99CF-4B21-ABE5-453C99595242}" type="presOf" srcId="{79E00F15-32E5-480B-8C1A-8EB239A6080E}" destId="{CDB3E2CA-A1AF-45C2-B1FC-0CF72057F174}" srcOrd="0" destOrd="11" presId="urn:microsoft.com/office/officeart/2005/8/layout/hProcess4"/>
    <dgm:cxn modelId="{FBE8415E-30F0-4098-B10D-6853B8101BA2}" type="presOf" srcId="{89584977-4A8B-43CE-81A1-2B3090B69356}" destId="{BDCD89FD-ECFA-46DE-A087-C9D232E417DD}" srcOrd="1" destOrd="2" presId="urn:microsoft.com/office/officeart/2005/8/layout/hProcess4"/>
    <dgm:cxn modelId="{68043A5E-0D9E-4149-97B1-F1868503571E}" type="presOf" srcId="{F0B5FA28-50D0-470F-BB02-72676E922A88}" destId="{BDCD89FD-ECFA-46DE-A087-C9D232E417DD}" srcOrd="1" destOrd="6" presId="urn:microsoft.com/office/officeart/2005/8/layout/hProcess4"/>
    <dgm:cxn modelId="{606D9745-AC68-4070-B614-62F5F843C097}" srcId="{6B3A1CDC-5092-4E0D-B6B4-AF4EEE559746}" destId="{CA1334D7-164C-4FCC-B093-BDB6A3939A0F}" srcOrd="7" destOrd="0" parTransId="{4F0B2EB3-A85C-472B-BB09-B95D8A762B12}" sibTransId="{B8A96589-0D3A-4F56-B564-295F191A5AA3}"/>
    <dgm:cxn modelId="{CE4C99B2-980A-4DC7-8482-9CFC2E0D393A}" type="presOf" srcId="{731E4EFC-A901-4A50-8890-1B5FE60CAB7C}" destId="{BDCD89FD-ECFA-46DE-A087-C9D232E417DD}" srcOrd="1" destOrd="1" presId="urn:microsoft.com/office/officeart/2005/8/layout/hProcess4"/>
    <dgm:cxn modelId="{C16DE2FA-D2C3-4951-85C3-DE64E95994BC}" type="presOf" srcId="{CA1334D7-164C-4FCC-B093-BDB6A3939A0F}" destId="{E822B9D1-4527-48DD-90ED-7B496613DABB}" srcOrd="0" destOrd="7" presId="urn:microsoft.com/office/officeart/2005/8/layout/hProcess4"/>
    <dgm:cxn modelId="{78E7F61A-674C-4D16-88DF-18497F32E4A0}" type="presOf" srcId="{F0EBE0A1-0E05-49ED-A83A-BC8DEC92473B}" destId="{CDB3E2CA-A1AF-45C2-B1FC-0CF72057F174}" srcOrd="0" destOrd="6" presId="urn:microsoft.com/office/officeart/2005/8/layout/hProcess4"/>
    <dgm:cxn modelId="{A3C35C37-A008-4ED9-9814-DC1B358E87F7}" type="presOf" srcId="{40001BEF-93B8-4AF0-8A97-AD169A0B73D1}" destId="{BDCD89FD-ECFA-46DE-A087-C9D232E417DD}" srcOrd="1" destOrd="0" presId="urn:microsoft.com/office/officeart/2005/8/layout/hProcess4"/>
    <dgm:cxn modelId="{58B54294-D72D-48D4-8BD6-152E313FA2F0}" type="presOf" srcId="{00D9ACA2-E6C4-43CB-A808-2F3E7C114326}" destId="{4D3321DA-C8E0-4886-9203-4293043E34DF}" srcOrd="1" destOrd="3" presId="urn:microsoft.com/office/officeart/2005/8/layout/hProcess4"/>
    <dgm:cxn modelId="{53203C17-1C31-4E4D-94A5-CB677A412CEB}" type="presOf" srcId="{4705E8CE-EB70-4F0B-9CC5-00A584F1AF97}" destId="{4D3321DA-C8E0-4886-9203-4293043E34DF}" srcOrd="1" destOrd="10" presId="urn:microsoft.com/office/officeart/2005/8/layout/hProcess4"/>
    <dgm:cxn modelId="{400FA221-1995-4002-BF16-D310254CC45E}" srcId="{5F5AFDFB-8986-4236-A1BC-57C514854215}" destId="{79E00F15-32E5-480B-8C1A-8EB239A6080E}" srcOrd="11" destOrd="0" parTransId="{A7264457-4052-420F-957C-F15636BF5555}" sibTransId="{24057862-CBB8-453B-A9A6-6EA3528ED712}"/>
    <dgm:cxn modelId="{23E12BCC-7121-4EB2-8091-EBF8DCEFCE9B}" srcId="{AD6B2C88-8277-4625-8C97-E4DABD78C179}" destId="{5F5AFDFB-8986-4236-A1BC-57C514854215}" srcOrd="0" destOrd="0" parTransId="{3C514CD7-DC07-4081-AC8E-B0F120031F87}" sibTransId="{2FE97FD6-CBEC-44D3-940D-9212AD0FA3EC}"/>
    <dgm:cxn modelId="{E85586ED-CED7-456C-88BF-005DD91A11B8}" type="presOf" srcId="{40001BEF-93B8-4AF0-8A97-AD169A0B73D1}" destId="{E822B9D1-4527-48DD-90ED-7B496613DABB}" srcOrd="0" destOrd="0" presId="urn:microsoft.com/office/officeart/2005/8/layout/hProcess4"/>
    <dgm:cxn modelId="{02AF45A8-6174-4FF5-9392-51A4C5B779AF}" type="presOf" srcId="{2FE97FD6-CBEC-44D3-940D-9212AD0FA3EC}" destId="{8347E10B-B5B7-4B48-85F4-1C39DF5B9B63}" srcOrd="0" destOrd="0" presId="urn:microsoft.com/office/officeart/2005/8/layout/hProcess4"/>
    <dgm:cxn modelId="{6591E9DE-FBAC-49A9-9F90-D063F6A8CC92}" type="presOf" srcId="{19C7C90C-62A1-4D83-9F16-21C50872B033}" destId="{4D3321DA-C8E0-4886-9203-4293043E34DF}" srcOrd="1" destOrd="8" presId="urn:microsoft.com/office/officeart/2005/8/layout/hProcess4"/>
    <dgm:cxn modelId="{9B26F43C-1168-48D8-BB3B-65F54257ABC7}" type="presOf" srcId="{F0B5FA28-50D0-470F-BB02-72676E922A88}" destId="{E822B9D1-4527-48DD-90ED-7B496613DABB}" srcOrd="0" destOrd="6" presId="urn:microsoft.com/office/officeart/2005/8/layout/hProcess4"/>
    <dgm:cxn modelId="{8770E764-F658-491D-94AF-A6BCB31FF76C}" type="presOf" srcId="{3B80F2CC-DF44-436D-BEA9-1C7A7B304D39}" destId="{CDB3E2CA-A1AF-45C2-B1FC-0CF72057F174}" srcOrd="0" destOrd="2" presId="urn:microsoft.com/office/officeart/2005/8/layout/hProcess4"/>
    <dgm:cxn modelId="{F504E3BC-A354-4DB9-828C-6C3E5170C761}" srcId="{6B3A1CDC-5092-4E0D-B6B4-AF4EEE559746}" destId="{89584977-4A8B-43CE-81A1-2B3090B69356}" srcOrd="2" destOrd="0" parTransId="{A5B124BC-39DB-4C70-9D14-DC3E5B6105E5}" sibTransId="{DB3BF178-718C-4BA2-B4FA-8542882F8BD0}"/>
    <dgm:cxn modelId="{8626F76F-3F63-4DD7-A8ED-9DF7F9DA92F0}" type="presOf" srcId="{86AC874B-5B3F-4B7E-9169-87D74FF6BCCE}" destId="{E822B9D1-4527-48DD-90ED-7B496613DABB}" srcOrd="0" destOrd="3" presId="urn:microsoft.com/office/officeart/2005/8/layout/hProcess4"/>
    <dgm:cxn modelId="{3F9DFE47-A12A-4C7B-9C76-A062F04739A6}" srcId="{6B3A1CDC-5092-4E0D-B6B4-AF4EEE559746}" destId="{731E4EFC-A901-4A50-8890-1B5FE60CAB7C}" srcOrd="1" destOrd="0" parTransId="{19E80260-F5FC-4615-8332-C16F35D33857}" sibTransId="{65FC65A9-9104-4AC3-9FA9-3E62365AC7B8}"/>
    <dgm:cxn modelId="{34D7D00B-7074-4821-A1E5-A530496080F9}" srcId="{5F5AFDFB-8986-4236-A1BC-57C514854215}" destId="{F999CC1E-FB38-4C91-88DF-921C33FB14D3}" srcOrd="4" destOrd="0" parTransId="{31A9C21E-6820-467D-A9E6-D94534FDB480}" sibTransId="{FA86BE1D-C1BA-40B5-8C9F-7CF622B165B0}"/>
    <dgm:cxn modelId="{84802401-2550-4811-BED1-C36B5F7FDCCF}" srcId="{5F5AFDFB-8986-4236-A1BC-57C514854215}" destId="{00D9ACA2-E6C4-43CB-A808-2F3E7C114326}" srcOrd="3" destOrd="0" parTransId="{D6AC8F0A-90D4-47F3-AF5A-7CA1806DFA0F}" sibTransId="{37BE34B5-D829-4FD8-843E-1ACCA15BFE71}"/>
    <dgm:cxn modelId="{F3A610BB-DB7E-4BC2-9005-DA9884C6BEBD}" type="presOf" srcId="{75B708C1-C062-4B64-AC8E-63A3451ED3E9}" destId="{E822B9D1-4527-48DD-90ED-7B496613DABB}" srcOrd="0" destOrd="4" presId="urn:microsoft.com/office/officeart/2005/8/layout/hProcess4"/>
    <dgm:cxn modelId="{9F77D697-B5E4-4381-B756-BC51B0E60182}" type="presOf" srcId="{5F5AFDFB-8986-4236-A1BC-57C514854215}" destId="{FE1F905F-041C-4A72-A0AB-4050CFA62E3D}" srcOrd="0" destOrd="0" presId="urn:microsoft.com/office/officeart/2005/8/layout/hProcess4"/>
    <dgm:cxn modelId="{A2F0066D-816B-445B-82A0-295FC882F303}" type="presOf" srcId="{534C9779-D92D-45F9-878F-41FE5C173C1C}" destId="{4D3321DA-C8E0-4886-9203-4293043E34DF}" srcOrd="1" destOrd="9" presId="urn:microsoft.com/office/officeart/2005/8/layout/hProcess4"/>
    <dgm:cxn modelId="{58E8C165-7C7F-409E-8B5B-500428C2AE11}" type="presOf" srcId="{CA1334D7-164C-4FCC-B093-BDB6A3939A0F}" destId="{BDCD89FD-ECFA-46DE-A087-C9D232E417DD}" srcOrd="1" destOrd="7" presId="urn:microsoft.com/office/officeart/2005/8/layout/hProcess4"/>
    <dgm:cxn modelId="{58255F14-3D17-4299-9365-8BA74D75DAC2}" srcId="{6B3A1CDC-5092-4E0D-B6B4-AF4EEE559746}" destId="{528F436C-A9DC-4649-8393-086D3119D28E}" srcOrd="5" destOrd="0" parTransId="{1320BD21-F0A8-40DE-BAB4-7B9E1E46805C}" sibTransId="{603C1EF7-2BAD-4157-939E-22FB05F3AC37}"/>
    <dgm:cxn modelId="{B7F13E64-2A57-4BE8-8B89-E4A8F1A08ED9}" type="presOf" srcId="{F999CC1E-FB38-4C91-88DF-921C33FB14D3}" destId="{CDB3E2CA-A1AF-45C2-B1FC-0CF72057F174}" srcOrd="0" destOrd="4" presId="urn:microsoft.com/office/officeart/2005/8/layout/hProcess4"/>
    <dgm:cxn modelId="{AF3EBB16-5FDE-48FE-B5AE-366185D993C1}" srcId="{5F5AFDFB-8986-4236-A1BC-57C514854215}" destId="{3AF5C82F-4813-42AE-B919-742900928945}" srcOrd="0" destOrd="0" parTransId="{46837744-5B80-40D4-BE27-25FC873D4D97}" sibTransId="{CB596C3B-0FAD-410B-8684-D793C36F0239}"/>
    <dgm:cxn modelId="{F136BF29-CE46-4687-8949-215C26D9CE63}" srcId="{AD6B2C88-8277-4625-8C97-E4DABD78C179}" destId="{6B3A1CDC-5092-4E0D-B6B4-AF4EEE559746}" srcOrd="1" destOrd="0" parTransId="{EBFB29FD-88EC-4EC4-8DB5-C8218EB562FC}" sibTransId="{91237E27-85E5-49F0-959A-B2367A1D7E75}"/>
    <dgm:cxn modelId="{C028828A-D9D3-4BFB-8B05-EFB97DD047B8}" type="presOf" srcId="{6B968919-5E88-4FF8-918A-7DD67696FFB1}" destId="{4D3321DA-C8E0-4886-9203-4293043E34DF}" srcOrd="1" destOrd="12" presId="urn:microsoft.com/office/officeart/2005/8/layout/hProcess4"/>
    <dgm:cxn modelId="{84AB5E9A-895C-406E-A491-9025BB697A29}" srcId="{6B3A1CDC-5092-4E0D-B6B4-AF4EEE559746}" destId="{40001BEF-93B8-4AF0-8A97-AD169A0B73D1}" srcOrd="0" destOrd="0" parTransId="{BB310D85-4074-4637-9975-AAA78FF9C4DA}" sibTransId="{0CDFC1C3-5257-4AA2-A40E-9EEFA5D8303A}"/>
    <dgm:cxn modelId="{11C0EB82-2236-414C-A4D2-DC38D2EC440C}" type="presOf" srcId="{6B968919-5E88-4FF8-918A-7DD67696FFB1}" destId="{CDB3E2CA-A1AF-45C2-B1FC-0CF72057F174}" srcOrd="0" destOrd="12" presId="urn:microsoft.com/office/officeart/2005/8/layout/hProcess4"/>
    <dgm:cxn modelId="{07D64701-85EE-4A99-813E-60EAE63312A7}" type="presOf" srcId="{F999CC1E-FB38-4C91-88DF-921C33FB14D3}" destId="{4D3321DA-C8E0-4886-9203-4293043E34DF}" srcOrd="1" destOrd="4" presId="urn:microsoft.com/office/officeart/2005/8/layout/hProcess4"/>
    <dgm:cxn modelId="{39E93307-2CE7-4C63-8C1B-A39C40E123C4}" srcId="{5F5AFDFB-8986-4236-A1BC-57C514854215}" destId="{4705E8CE-EB70-4F0B-9CC5-00A584F1AF97}" srcOrd="10" destOrd="0" parTransId="{E5FB1C68-E5B2-47FF-A3E3-EFCA5BA699C9}" sibTransId="{2DECAB0A-C6F5-4C9A-A9A6-14064B44B689}"/>
    <dgm:cxn modelId="{50386BB5-B5D4-4787-8D3B-23BE3B6DBCEA}" type="presOf" srcId="{3B80F2CC-DF44-436D-BEA9-1C7A7B304D39}" destId="{4D3321DA-C8E0-4886-9203-4293043E34DF}" srcOrd="1" destOrd="2" presId="urn:microsoft.com/office/officeart/2005/8/layout/hProcess4"/>
    <dgm:cxn modelId="{49ADC381-1F4F-479A-8829-D37289D7D2E6}" srcId="{5F5AFDFB-8986-4236-A1BC-57C514854215}" destId="{1DEABF7B-35B6-4B93-9735-47601D1BB856}" srcOrd="1" destOrd="0" parTransId="{3F62A8ED-9607-497E-B39F-84736B143366}" sibTransId="{EFE547B9-C492-4230-89F3-CA9AE2D99AC2}"/>
    <dgm:cxn modelId="{1C8C4300-E26E-42A1-AFFB-553CAEF59CB9}" type="presOf" srcId="{19C7C90C-62A1-4D83-9F16-21C50872B033}" destId="{CDB3E2CA-A1AF-45C2-B1FC-0CF72057F174}" srcOrd="0" destOrd="8" presId="urn:microsoft.com/office/officeart/2005/8/layout/hProcess4"/>
    <dgm:cxn modelId="{E6B5AF44-548E-40ED-B391-7EEAB8B4B644}" type="presOf" srcId="{1DEABF7B-35B6-4B93-9735-47601D1BB856}" destId="{4D3321DA-C8E0-4886-9203-4293043E34DF}" srcOrd="1" destOrd="1" presId="urn:microsoft.com/office/officeart/2005/8/layout/hProcess4"/>
    <dgm:cxn modelId="{A2EEDC84-EE84-4123-BA44-046D60FEE1B3}" type="presOf" srcId="{86AC874B-5B3F-4B7E-9169-87D74FF6BCCE}" destId="{BDCD89FD-ECFA-46DE-A087-C9D232E417DD}" srcOrd="1" destOrd="3" presId="urn:microsoft.com/office/officeart/2005/8/layout/hProcess4"/>
    <dgm:cxn modelId="{2AD121DF-1850-4467-B040-BE4A27F3ECDE}" type="presOf" srcId="{528F436C-A9DC-4649-8393-086D3119D28E}" destId="{BDCD89FD-ECFA-46DE-A087-C9D232E417DD}" srcOrd="1" destOrd="5" presId="urn:microsoft.com/office/officeart/2005/8/layout/hProcess4"/>
    <dgm:cxn modelId="{E6F1D4D2-369F-4E3C-9E60-CAD9C226EB27}" type="presOf" srcId="{89584977-4A8B-43CE-81A1-2B3090B69356}" destId="{E822B9D1-4527-48DD-90ED-7B496613DABB}" srcOrd="0" destOrd="2" presId="urn:microsoft.com/office/officeart/2005/8/layout/hProcess4"/>
    <dgm:cxn modelId="{5452A7D1-6707-445F-9492-794584535AB0}" type="presOf" srcId="{6B3A1CDC-5092-4E0D-B6B4-AF4EEE559746}" destId="{E954EB72-DC89-41E1-A684-FC599B54B057}" srcOrd="0" destOrd="0" presId="urn:microsoft.com/office/officeart/2005/8/layout/hProcess4"/>
    <dgm:cxn modelId="{284F2893-2FEB-4114-B521-2AAC91251DB9}" type="presOf" srcId="{4705E8CE-EB70-4F0B-9CC5-00A584F1AF97}" destId="{CDB3E2CA-A1AF-45C2-B1FC-0CF72057F174}" srcOrd="0" destOrd="10" presId="urn:microsoft.com/office/officeart/2005/8/layout/hProcess4"/>
    <dgm:cxn modelId="{CA40E8B4-D889-4036-9F40-AF61B7556EA1}" type="presOf" srcId="{534C9779-D92D-45F9-878F-41FE5C173C1C}" destId="{CDB3E2CA-A1AF-45C2-B1FC-0CF72057F174}" srcOrd="0" destOrd="9" presId="urn:microsoft.com/office/officeart/2005/8/layout/hProcess4"/>
    <dgm:cxn modelId="{4CF80292-36FF-41A4-A1B2-F58635F88491}" type="presOf" srcId="{26CFC612-4D87-4E94-B081-4E6748DB59DF}" destId="{4D3321DA-C8E0-4886-9203-4293043E34DF}" srcOrd="1" destOrd="7" presId="urn:microsoft.com/office/officeart/2005/8/layout/hProcess4"/>
    <dgm:cxn modelId="{96DB31AD-DE62-47CA-B531-50ADA2940BFB}" srcId="{5F5AFDFB-8986-4236-A1BC-57C514854215}" destId="{19C7C90C-62A1-4D83-9F16-21C50872B033}" srcOrd="8" destOrd="0" parTransId="{5F2FBCC9-C500-48B3-879E-E3249EE9EA0E}" sibTransId="{7CC9098A-9357-4973-B885-50946A02F9A6}"/>
    <dgm:cxn modelId="{2AACCA5A-08A7-4138-B190-76D4EB89FB84}" srcId="{6B3A1CDC-5092-4E0D-B6B4-AF4EEE559746}" destId="{75B708C1-C062-4B64-AC8E-63A3451ED3E9}" srcOrd="4" destOrd="0" parTransId="{B0D6C07B-6F78-431F-857D-ECDDC4B7F810}" sibTransId="{F359FEAF-068C-462B-9327-DCBEFF6EA949}"/>
    <dgm:cxn modelId="{E2EE25AA-9282-4D0A-829A-F0F018069E19}" type="presParOf" srcId="{8E6B9FD5-4366-4EA1-952B-FB5F624F881F}" destId="{3BE17957-7F9C-4B67-ACB2-5EBA7CDD5250}" srcOrd="0" destOrd="0" presId="urn:microsoft.com/office/officeart/2005/8/layout/hProcess4"/>
    <dgm:cxn modelId="{8FBE27D2-E058-41C4-9B68-B1AD36FB6FF9}" type="presParOf" srcId="{8E6B9FD5-4366-4EA1-952B-FB5F624F881F}" destId="{5A4ED0F3-37C5-41AA-89C3-D03844181336}" srcOrd="1" destOrd="0" presId="urn:microsoft.com/office/officeart/2005/8/layout/hProcess4"/>
    <dgm:cxn modelId="{B960CB2F-293F-41CA-BF15-CF5E51B0DA90}" type="presParOf" srcId="{8E6B9FD5-4366-4EA1-952B-FB5F624F881F}" destId="{A3377EE1-2578-4375-B96B-F2F7DE74C9A6}" srcOrd="2" destOrd="0" presId="urn:microsoft.com/office/officeart/2005/8/layout/hProcess4"/>
    <dgm:cxn modelId="{D11ADBBD-5FFE-49E4-BB62-92226D078189}" type="presParOf" srcId="{A3377EE1-2578-4375-B96B-F2F7DE74C9A6}" destId="{06ACFA9D-0219-48AE-ABA9-7CD614BAA6B0}" srcOrd="0" destOrd="0" presId="urn:microsoft.com/office/officeart/2005/8/layout/hProcess4"/>
    <dgm:cxn modelId="{FDF5B659-7A95-4180-AF3B-D4D79CCF4E30}" type="presParOf" srcId="{06ACFA9D-0219-48AE-ABA9-7CD614BAA6B0}" destId="{948AF099-840C-433A-BCF2-A6F7681E9805}" srcOrd="0" destOrd="0" presId="urn:microsoft.com/office/officeart/2005/8/layout/hProcess4"/>
    <dgm:cxn modelId="{7E10AF95-065C-4E3D-8566-6A2C26006BC4}" type="presParOf" srcId="{06ACFA9D-0219-48AE-ABA9-7CD614BAA6B0}" destId="{CDB3E2CA-A1AF-45C2-B1FC-0CF72057F174}" srcOrd="1" destOrd="0" presId="urn:microsoft.com/office/officeart/2005/8/layout/hProcess4"/>
    <dgm:cxn modelId="{0F9268A3-69C2-435A-B2D7-2EEE5799C9A3}" type="presParOf" srcId="{06ACFA9D-0219-48AE-ABA9-7CD614BAA6B0}" destId="{4D3321DA-C8E0-4886-9203-4293043E34DF}" srcOrd="2" destOrd="0" presId="urn:microsoft.com/office/officeart/2005/8/layout/hProcess4"/>
    <dgm:cxn modelId="{9D7ACD76-293B-48AD-922F-933C412FF32F}" type="presParOf" srcId="{06ACFA9D-0219-48AE-ABA9-7CD614BAA6B0}" destId="{FE1F905F-041C-4A72-A0AB-4050CFA62E3D}" srcOrd="3" destOrd="0" presId="urn:microsoft.com/office/officeart/2005/8/layout/hProcess4"/>
    <dgm:cxn modelId="{52AA3509-224E-4DEF-9274-826AF7545C7E}" type="presParOf" srcId="{06ACFA9D-0219-48AE-ABA9-7CD614BAA6B0}" destId="{83AEC7CC-8150-4291-A958-D2DCAB00AE52}" srcOrd="4" destOrd="0" presId="urn:microsoft.com/office/officeart/2005/8/layout/hProcess4"/>
    <dgm:cxn modelId="{FD8748FE-6499-4600-9885-A65D852DDCA8}" type="presParOf" srcId="{A3377EE1-2578-4375-B96B-F2F7DE74C9A6}" destId="{8347E10B-B5B7-4B48-85F4-1C39DF5B9B63}" srcOrd="1" destOrd="0" presId="urn:microsoft.com/office/officeart/2005/8/layout/hProcess4"/>
    <dgm:cxn modelId="{D88DF8E3-F141-4848-8BE1-294C610C745A}" type="presParOf" srcId="{A3377EE1-2578-4375-B96B-F2F7DE74C9A6}" destId="{9D1238DF-2539-4937-B087-8EF9FB04AF7E}" srcOrd="2" destOrd="0" presId="urn:microsoft.com/office/officeart/2005/8/layout/hProcess4"/>
    <dgm:cxn modelId="{85E8899D-66D7-4511-B3F4-8FB9A2F4A5CF}" type="presParOf" srcId="{9D1238DF-2539-4937-B087-8EF9FB04AF7E}" destId="{89C43DDA-ED2C-4480-963A-602CE189EF70}" srcOrd="0" destOrd="0" presId="urn:microsoft.com/office/officeart/2005/8/layout/hProcess4"/>
    <dgm:cxn modelId="{9BE3EBE8-4D1E-453E-94F5-C1329E6A6D71}" type="presParOf" srcId="{9D1238DF-2539-4937-B087-8EF9FB04AF7E}" destId="{E822B9D1-4527-48DD-90ED-7B496613DABB}" srcOrd="1" destOrd="0" presId="urn:microsoft.com/office/officeart/2005/8/layout/hProcess4"/>
    <dgm:cxn modelId="{1073725E-868F-4628-B1E6-9A1AA6E92A85}" type="presParOf" srcId="{9D1238DF-2539-4937-B087-8EF9FB04AF7E}" destId="{BDCD89FD-ECFA-46DE-A087-C9D232E417DD}" srcOrd="2" destOrd="0" presId="urn:microsoft.com/office/officeart/2005/8/layout/hProcess4"/>
    <dgm:cxn modelId="{5C155C9D-6F34-4DB7-9A96-463121151C3F}" type="presParOf" srcId="{9D1238DF-2539-4937-B087-8EF9FB04AF7E}" destId="{E954EB72-DC89-41E1-A684-FC599B54B057}" srcOrd="3" destOrd="0" presId="urn:microsoft.com/office/officeart/2005/8/layout/hProcess4"/>
    <dgm:cxn modelId="{2CC11970-0B12-4E6C-9119-3D111C492207}" type="presParOf" srcId="{9D1238DF-2539-4937-B087-8EF9FB04AF7E}" destId="{3C797CD7-2F3C-4A04-B913-D04349D0B88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D6B2C88-8277-4625-8C97-E4DABD78C179}" type="doc">
      <dgm:prSet loTypeId="urn:microsoft.com/office/officeart/2005/8/layout/gear1" loCatId="process" qsTypeId="urn:microsoft.com/office/officeart/2005/8/quickstyle/simple1" qsCatId="simple" csTypeId="urn:microsoft.com/office/officeart/2005/8/colors/accent1_2" csCatId="accent1" phldr="1"/>
      <dgm:spPr/>
    </dgm:pt>
    <dgm:pt modelId="{71398CAA-3157-499B-9CC0-0ACEC2841793}">
      <dgm:prSet phldrT="[Text]"/>
      <dgm:spPr/>
      <dgm:t>
        <a:bodyPr/>
        <a:lstStyle/>
        <a:p>
          <a:r>
            <a:rPr lang="en-US" dirty="0"/>
            <a:t>RTW Coordinator</a:t>
          </a:r>
        </a:p>
      </dgm:t>
    </dgm:pt>
    <dgm:pt modelId="{7D5B2BFD-449D-4EDE-9E1E-36FEE334A112}" type="parTrans" cxnId="{6BA2B2E8-34DF-443C-BD26-8C74579673E6}">
      <dgm:prSet/>
      <dgm:spPr/>
      <dgm:t>
        <a:bodyPr/>
        <a:lstStyle/>
        <a:p>
          <a:endParaRPr lang="en-US"/>
        </a:p>
      </dgm:t>
    </dgm:pt>
    <dgm:pt modelId="{FDDB498C-5E76-476C-96A2-4C5A630E5097}" type="sibTrans" cxnId="{6BA2B2E8-34DF-443C-BD26-8C74579673E6}">
      <dgm:prSet/>
      <dgm:spPr/>
      <dgm:t>
        <a:bodyPr/>
        <a:lstStyle/>
        <a:p>
          <a:endParaRPr lang="en-US"/>
        </a:p>
      </dgm:t>
    </dgm:pt>
    <dgm:pt modelId="{8E7DB753-8031-495B-B2A5-7B72DEAE61EC}" type="pres">
      <dgm:prSet presAssocID="{AD6B2C88-8277-4625-8C97-E4DABD78C179}" presName="composite" presStyleCnt="0">
        <dgm:presLayoutVars>
          <dgm:chMax val="3"/>
          <dgm:animLvl val="lvl"/>
          <dgm:resizeHandles val="exact"/>
        </dgm:presLayoutVars>
      </dgm:prSet>
      <dgm:spPr/>
    </dgm:pt>
    <dgm:pt modelId="{23A8DD74-A41B-4F48-B209-C246CCCFC352}" type="pres">
      <dgm:prSet presAssocID="{71398CAA-3157-499B-9CC0-0ACEC2841793}" presName="gear1" presStyleLbl="node1" presStyleIdx="0" presStyleCnt="1" custScaleX="173715" custScaleY="157309" custLinFactNeighborX="2941" custLinFactNeighborY="2879">
        <dgm:presLayoutVars>
          <dgm:chMax val="1"/>
          <dgm:bulletEnabled val="1"/>
        </dgm:presLayoutVars>
      </dgm:prSet>
      <dgm:spPr/>
      <dgm:t>
        <a:bodyPr/>
        <a:lstStyle/>
        <a:p>
          <a:endParaRPr lang="en-US"/>
        </a:p>
      </dgm:t>
    </dgm:pt>
    <dgm:pt modelId="{BAC411C5-F223-4209-9616-59A200F29269}" type="pres">
      <dgm:prSet presAssocID="{71398CAA-3157-499B-9CC0-0ACEC2841793}" presName="gear1srcNode" presStyleLbl="node1" presStyleIdx="0" presStyleCnt="1"/>
      <dgm:spPr/>
      <dgm:t>
        <a:bodyPr/>
        <a:lstStyle/>
        <a:p>
          <a:endParaRPr lang="en-US"/>
        </a:p>
      </dgm:t>
    </dgm:pt>
    <dgm:pt modelId="{EBB71A70-772A-4AE6-8622-A02E4E115130}" type="pres">
      <dgm:prSet presAssocID="{71398CAA-3157-499B-9CC0-0ACEC2841793}" presName="gear1dstNode" presStyleLbl="node1" presStyleIdx="0" presStyleCnt="1"/>
      <dgm:spPr/>
      <dgm:t>
        <a:bodyPr/>
        <a:lstStyle/>
        <a:p>
          <a:endParaRPr lang="en-US"/>
        </a:p>
      </dgm:t>
    </dgm:pt>
    <dgm:pt modelId="{F528C1B9-BD36-4B7F-932D-8CEF28C405A5}" type="pres">
      <dgm:prSet presAssocID="{FDDB498C-5E76-476C-96A2-4C5A630E5097}" presName="connector1" presStyleLbl="sibTrans2D1" presStyleIdx="0" presStyleCnt="1" custScaleX="106127" custScaleY="122958" custLinFactNeighborX="26273" custLinFactNeighborY="-1151"/>
      <dgm:spPr/>
      <dgm:t>
        <a:bodyPr/>
        <a:lstStyle/>
        <a:p>
          <a:endParaRPr lang="en-US"/>
        </a:p>
      </dgm:t>
    </dgm:pt>
  </dgm:ptLst>
  <dgm:cxnLst>
    <dgm:cxn modelId="{7479AC82-74BE-4A09-9A9C-E6241F1BCAB5}" type="presOf" srcId="{71398CAA-3157-499B-9CC0-0ACEC2841793}" destId="{23A8DD74-A41B-4F48-B209-C246CCCFC352}" srcOrd="0" destOrd="0" presId="urn:microsoft.com/office/officeart/2005/8/layout/gear1"/>
    <dgm:cxn modelId="{4D486DB0-9E32-45C2-95EE-7498A8593FEF}" type="presOf" srcId="{71398CAA-3157-499B-9CC0-0ACEC2841793}" destId="{BAC411C5-F223-4209-9616-59A200F29269}" srcOrd="1" destOrd="0" presId="urn:microsoft.com/office/officeart/2005/8/layout/gear1"/>
    <dgm:cxn modelId="{0C20E79B-1B73-4A04-B1E7-21F4390F1CD0}" type="presOf" srcId="{AD6B2C88-8277-4625-8C97-E4DABD78C179}" destId="{8E7DB753-8031-495B-B2A5-7B72DEAE61EC}" srcOrd="0" destOrd="0" presId="urn:microsoft.com/office/officeart/2005/8/layout/gear1"/>
    <dgm:cxn modelId="{1B32CC5E-C721-468D-A90E-D98AC6C59D78}" type="presOf" srcId="{71398CAA-3157-499B-9CC0-0ACEC2841793}" destId="{EBB71A70-772A-4AE6-8622-A02E4E115130}" srcOrd="2" destOrd="0" presId="urn:microsoft.com/office/officeart/2005/8/layout/gear1"/>
    <dgm:cxn modelId="{6BA2B2E8-34DF-443C-BD26-8C74579673E6}" srcId="{AD6B2C88-8277-4625-8C97-E4DABD78C179}" destId="{71398CAA-3157-499B-9CC0-0ACEC2841793}" srcOrd="0" destOrd="0" parTransId="{7D5B2BFD-449D-4EDE-9E1E-36FEE334A112}" sibTransId="{FDDB498C-5E76-476C-96A2-4C5A630E5097}"/>
    <dgm:cxn modelId="{D1CC2742-C41D-4EFE-9002-F339DF2F008D}" type="presOf" srcId="{FDDB498C-5E76-476C-96A2-4C5A630E5097}" destId="{F528C1B9-BD36-4B7F-932D-8CEF28C405A5}" srcOrd="0" destOrd="0" presId="urn:microsoft.com/office/officeart/2005/8/layout/gear1"/>
    <dgm:cxn modelId="{8F8B0C13-DE29-4725-884A-CD73C9A8EE22}" type="presParOf" srcId="{8E7DB753-8031-495B-B2A5-7B72DEAE61EC}" destId="{23A8DD74-A41B-4F48-B209-C246CCCFC352}" srcOrd="0" destOrd="0" presId="urn:microsoft.com/office/officeart/2005/8/layout/gear1"/>
    <dgm:cxn modelId="{D33B7B36-53D8-4C30-B86E-A300A665B521}" type="presParOf" srcId="{8E7DB753-8031-495B-B2A5-7B72DEAE61EC}" destId="{BAC411C5-F223-4209-9616-59A200F29269}" srcOrd="1" destOrd="0" presId="urn:microsoft.com/office/officeart/2005/8/layout/gear1"/>
    <dgm:cxn modelId="{083CB006-2157-4EAA-A134-E201C0391A2C}" type="presParOf" srcId="{8E7DB753-8031-495B-B2A5-7B72DEAE61EC}" destId="{EBB71A70-772A-4AE6-8622-A02E4E115130}" srcOrd="2" destOrd="0" presId="urn:microsoft.com/office/officeart/2005/8/layout/gear1"/>
    <dgm:cxn modelId="{F5B67197-43E8-4F04-81DD-84254DAFE882}" type="presParOf" srcId="{8E7DB753-8031-495B-B2A5-7B72DEAE61EC}" destId="{F528C1B9-BD36-4B7F-932D-8CEF28C405A5}" srcOrd="3" destOrd="0" presId="urn:microsoft.com/office/officeart/2005/8/layout/gear1"/>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3741B6-8ED4-4AF1-B087-53AABBE26C31}" type="doc">
      <dgm:prSet loTypeId="urn:microsoft.com/office/officeart/2005/8/layout/gear1" loCatId="cycle" qsTypeId="urn:microsoft.com/office/officeart/2005/8/quickstyle/simple1" qsCatId="simple" csTypeId="urn:microsoft.com/office/officeart/2005/8/colors/colorful2" csCatId="colorful" phldr="1"/>
      <dgm:spPr/>
    </dgm:pt>
    <dgm:pt modelId="{543E4DE1-A9AA-4526-9AC4-C044B91F506D}">
      <dgm:prSet phldrT="[Text]"/>
      <dgm:spPr>
        <a:solidFill>
          <a:srgbClr val="7030A0"/>
        </a:solidFill>
        <a:ln>
          <a:solidFill>
            <a:srgbClr val="7030A0"/>
          </a:solidFill>
        </a:ln>
      </dgm:spPr>
      <dgm:t>
        <a:bodyPr/>
        <a:lstStyle/>
        <a:p>
          <a:r>
            <a:rPr lang="en-US" dirty="0"/>
            <a:t>Employee</a:t>
          </a:r>
        </a:p>
      </dgm:t>
    </dgm:pt>
    <dgm:pt modelId="{8012F6C3-B347-48E4-8DDD-2559E11EA242}" type="parTrans" cxnId="{701F3FE8-417C-4855-BDD0-606C5F5FE848}">
      <dgm:prSet/>
      <dgm:spPr/>
      <dgm:t>
        <a:bodyPr/>
        <a:lstStyle/>
        <a:p>
          <a:endParaRPr lang="en-US"/>
        </a:p>
      </dgm:t>
    </dgm:pt>
    <dgm:pt modelId="{FDB8A4D9-7119-4541-B8A7-9B586CF03BC0}" type="sibTrans" cxnId="{701F3FE8-417C-4855-BDD0-606C5F5FE848}">
      <dgm:prSet/>
      <dgm:spPr/>
      <dgm:t>
        <a:bodyPr/>
        <a:lstStyle/>
        <a:p>
          <a:endParaRPr lang="en-US"/>
        </a:p>
      </dgm:t>
    </dgm:pt>
    <dgm:pt modelId="{6C86EAAF-11AE-432F-BE23-2F7078A9434A}">
      <dgm:prSet phldrT="[Text]"/>
      <dgm:spPr>
        <a:solidFill>
          <a:srgbClr val="FF6600"/>
        </a:solidFill>
        <a:ln>
          <a:solidFill>
            <a:srgbClr val="FF6600"/>
          </a:solidFill>
        </a:ln>
      </dgm:spPr>
      <dgm:t>
        <a:bodyPr/>
        <a:lstStyle/>
        <a:p>
          <a:r>
            <a:rPr lang="en-US" dirty="0"/>
            <a:t>Health Care Provider</a:t>
          </a:r>
        </a:p>
      </dgm:t>
    </dgm:pt>
    <dgm:pt modelId="{F68A0CC7-99B0-450B-8FD8-9262BEC60516}" type="parTrans" cxnId="{20DB2A3D-15BC-4B2E-AE15-BBE5E7CA422E}">
      <dgm:prSet/>
      <dgm:spPr/>
      <dgm:t>
        <a:bodyPr/>
        <a:lstStyle/>
        <a:p>
          <a:endParaRPr lang="en-US"/>
        </a:p>
      </dgm:t>
    </dgm:pt>
    <dgm:pt modelId="{95A2DE60-C557-471A-B19D-EEB033AC5C40}" type="sibTrans" cxnId="{20DB2A3D-15BC-4B2E-AE15-BBE5E7CA422E}">
      <dgm:prSet/>
      <dgm:spPr/>
      <dgm:t>
        <a:bodyPr/>
        <a:lstStyle/>
        <a:p>
          <a:endParaRPr lang="en-US"/>
        </a:p>
      </dgm:t>
    </dgm:pt>
    <dgm:pt modelId="{BD55787E-2479-4EBD-B116-D0CDE5A2A0B2}">
      <dgm:prSet phldrT="[Text]"/>
      <dgm:spPr>
        <a:solidFill>
          <a:srgbClr val="00B050"/>
        </a:solidFill>
        <a:ln>
          <a:solidFill>
            <a:srgbClr val="00B050"/>
          </a:solidFill>
        </a:ln>
      </dgm:spPr>
      <dgm:t>
        <a:bodyPr/>
        <a:lstStyle/>
        <a:p>
          <a:r>
            <a:rPr lang="en-US" dirty="0"/>
            <a:t>Employer</a:t>
          </a:r>
        </a:p>
      </dgm:t>
    </dgm:pt>
    <dgm:pt modelId="{A2707253-C9FE-477B-B8EB-31C0FEDA3E60}" type="parTrans" cxnId="{8EBFB272-24C7-496C-B155-2949D79DEF5F}">
      <dgm:prSet/>
      <dgm:spPr/>
      <dgm:t>
        <a:bodyPr/>
        <a:lstStyle/>
        <a:p>
          <a:endParaRPr lang="en-US"/>
        </a:p>
      </dgm:t>
    </dgm:pt>
    <dgm:pt modelId="{A2CD7A92-B6ED-4FA1-A26A-45CBFFC624ED}" type="sibTrans" cxnId="{8EBFB272-24C7-496C-B155-2949D79DEF5F}">
      <dgm:prSet/>
      <dgm:spPr/>
      <dgm:t>
        <a:bodyPr/>
        <a:lstStyle/>
        <a:p>
          <a:endParaRPr lang="en-US"/>
        </a:p>
      </dgm:t>
    </dgm:pt>
    <dgm:pt modelId="{553A71A7-677E-4DA3-9663-FD6832D0CD12}" type="pres">
      <dgm:prSet presAssocID="{2E3741B6-8ED4-4AF1-B087-53AABBE26C31}" presName="composite" presStyleCnt="0">
        <dgm:presLayoutVars>
          <dgm:chMax val="3"/>
          <dgm:animLvl val="lvl"/>
          <dgm:resizeHandles val="exact"/>
        </dgm:presLayoutVars>
      </dgm:prSet>
      <dgm:spPr/>
    </dgm:pt>
    <dgm:pt modelId="{801FF1A3-E6B7-455B-9FF6-87C3BE05A5F6}" type="pres">
      <dgm:prSet presAssocID="{543E4DE1-A9AA-4526-9AC4-C044B91F506D}" presName="gear1" presStyleLbl="node1" presStyleIdx="0" presStyleCnt="3">
        <dgm:presLayoutVars>
          <dgm:chMax val="1"/>
          <dgm:bulletEnabled val="1"/>
        </dgm:presLayoutVars>
      </dgm:prSet>
      <dgm:spPr/>
      <dgm:t>
        <a:bodyPr/>
        <a:lstStyle/>
        <a:p>
          <a:endParaRPr lang="en-US"/>
        </a:p>
      </dgm:t>
    </dgm:pt>
    <dgm:pt modelId="{2DF23589-F308-407D-9E65-BD204E540BD0}" type="pres">
      <dgm:prSet presAssocID="{543E4DE1-A9AA-4526-9AC4-C044B91F506D}" presName="gear1srcNode" presStyleLbl="node1" presStyleIdx="0" presStyleCnt="3"/>
      <dgm:spPr/>
      <dgm:t>
        <a:bodyPr/>
        <a:lstStyle/>
        <a:p>
          <a:endParaRPr lang="en-US"/>
        </a:p>
      </dgm:t>
    </dgm:pt>
    <dgm:pt modelId="{119347AC-EB13-471D-AA98-76440703DED7}" type="pres">
      <dgm:prSet presAssocID="{543E4DE1-A9AA-4526-9AC4-C044B91F506D}" presName="gear1dstNode" presStyleLbl="node1" presStyleIdx="0" presStyleCnt="3"/>
      <dgm:spPr/>
      <dgm:t>
        <a:bodyPr/>
        <a:lstStyle/>
        <a:p>
          <a:endParaRPr lang="en-US"/>
        </a:p>
      </dgm:t>
    </dgm:pt>
    <dgm:pt modelId="{B325BE45-8F4D-4298-A94D-6F081FFE89DF}" type="pres">
      <dgm:prSet presAssocID="{6C86EAAF-11AE-432F-BE23-2F7078A9434A}" presName="gear2" presStyleLbl="node1" presStyleIdx="1" presStyleCnt="3">
        <dgm:presLayoutVars>
          <dgm:chMax val="1"/>
          <dgm:bulletEnabled val="1"/>
        </dgm:presLayoutVars>
      </dgm:prSet>
      <dgm:spPr/>
      <dgm:t>
        <a:bodyPr/>
        <a:lstStyle/>
        <a:p>
          <a:endParaRPr lang="en-US"/>
        </a:p>
      </dgm:t>
    </dgm:pt>
    <dgm:pt modelId="{BE63400E-B4FD-4E6F-980F-54B6F5996CD0}" type="pres">
      <dgm:prSet presAssocID="{6C86EAAF-11AE-432F-BE23-2F7078A9434A}" presName="gear2srcNode" presStyleLbl="node1" presStyleIdx="1" presStyleCnt="3"/>
      <dgm:spPr/>
      <dgm:t>
        <a:bodyPr/>
        <a:lstStyle/>
        <a:p>
          <a:endParaRPr lang="en-US"/>
        </a:p>
      </dgm:t>
    </dgm:pt>
    <dgm:pt modelId="{86518A61-D8BD-4C5B-B4A7-0CEFF2D282C7}" type="pres">
      <dgm:prSet presAssocID="{6C86EAAF-11AE-432F-BE23-2F7078A9434A}" presName="gear2dstNode" presStyleLbl="node1" presStyleIdx="1" presStyleCnt="3"/>
      <dgm:spPr/>
      <dgm:t>
        <a:bodyPr/>
        <a:lstStyle/>
        <a:p>
          <a:endParaRPr lang="en-US"/>
        </a:p>
      </dgm:t>
    </dgm:pt>
    <dgm:pt modelId="{C157D5D5-6401-43EB-95AB-214B4B12C0F4}" type="pres">
      <dgm:prSet presAssocID="{BD55787E-2479-4EBD-B116-D0CDE5A2A0B2}" presName="gear3" presStyleLbl="node1" presStyleIdx="2" presStyleCnt="3"/>
      <dgm:spPr/>
      <dgm:t>
        <a:bodyPr/>
        <a:lstStyle/>
        <a:p>
          <a:endParaRPr lang="en-US"/>
        </a:p>
      </dgm:t>
    </dgm:pt>
    <dgm:pt modelId="{498B83F9-A546-429A-B7D4-4A84CBE46E91}" type="pres">
      <dgm:prSet presAssocID="{BD55787E-2479-4EBD-B116-D0CDE5A2A0B2}" presName="gear3tx" presStyleLbl="node1" presStyleIdx="2" presStyleCnt="3">
        <dgm:presLayoutVars>
          <dgm:chMax val="1"/>
          <dgm:bulletEnabled val="1"/>
        </dgm:presLayoutVars>
      </dgm:prSet>
      <dgm:spPr/>
      <dgm:t>
        <a:bodyPr/>
        <a:lstStyle/>
        <a:p>
          <a:endParaRPr lang="en-US"/>
        </a:p>
      </dgm:t>
    </dgm:pt>
    <dgm:pt modelId="{31B6CE58-2850-47C1-8408-10C5CA19302E}" type="pres">
      <dgm:prSet presAssocID="{BD55787E-2479-4EBD-B116-D0CDE5A2A0B2}" presName="gear3srcNode" presStyleLbl="node1" presStyleIdx="2" presStyleCnt="3"/>
      <dgm:spPr/>
      <dgm:t>
        <a:bodyPr/>
        <a:lstStyle/>
        <a:p>
          <a:endParaRPr lang="en-US"/>
        </a:p>
      </dgm:t>
    </dgm:pt>
    <dgm:pt modelId="{206A8F9B-316A-4FB2-8390-CB398A47E6C7}" type="pres">
      <dgm:prSet presAssocID="{BD55787E-2479-4EBD-B116-D0CDE5A2A0B2}" presName="gear3dstNode" presStyleLbl="node1" presStyleIdx="2" presStyleCnt="3"/>
      <dgm:spPr/>
      <dgm:t>
        <a:bodyPr/>
        <a:lstStyle/>
        <a:p>
          <a:endParaRPr lang="en-US"/>
        </a:p>
      </dgm:t>
    </dgm:pt>
    <dgm:pt modelId="{9241DC91-3E12-4668-B033-01155D12FE6F}" type="pres">
      <dgm:prSet presAssocID="{FDB8A4D9-7119-4541-B8A7-9B586CF03BC0}" presName="connector1" presStyleLbl="sibTrans2D1" presStyleIdx="0" presStyleCnt="3"/>
      <dgm:spPr/>
      <dgm:t>
        <a:bodyPr/>
        <a:lstStyle/>
        <a:p>
          <a:endParaRPr lang="en-US"/>
        </a:p>
      </dgm:t>
    </dgm:pt>
    <dgm:pt modelId="{1E81A235-C769-4B32-9D5B-084DE23053BB}" type="pres">
      <dgm:prSet presAssocID="{95A2DE60-C557-471A-B19D-EEB033AC5C40}" presName="connector2" presStyleLbl="sibTrans2D1" presStyleIdx="1" presStyleCnt="3" custAng="20495237" custLinFactNeighborX="-8777" custLinFactNeighborY="-3993"/>
      <dgm:spPr/>
      <dgm:t>
        <a:bodyPr/>
        <a:lstStyle/>
        <a:p>
          <a:endParaRPr lang="en-US"/>
        </a:p>
      </dgm:t>
    </dgm:pt>
    <dgm:pt modelId="{C9DAE827-E784-41D7-BFEF-1EB60AAB4725}" type="pres">
      <dgm:prSet presAssocID="{A2CD7A92-B6ED-4FA1-A26A-45CBFFC624ED}" presName="connector3" presStyleLbl="sibTrans2D1" presStyleIdx="2" presStyleCnt="3" custAng="2183978" custLinFactNeighborX="-54" custLinFactNeighborY="176"/>
      <dgm:spPr/>
      <dgm:t>
        <a:bodyPr/>
        <a:lstStyle/>
        <a:p>
          <a:endParaRPr lang="en-US"/>
        </a:p>
      </dgm:t>
    </dgm:pt>
  </dgm:ptLst>
  <dgm:cxnLst>
    <dgm:cxn modelId="{7CA4B5E2-A6CA-4404-838E-4D2A336E5D15}" type="presOf" srcId="{6C86EAAF-11AE-432F-BE23-2F7078A9434A}" destId="{86518A61-D8BD-4C5B-B4A7-0CEFF2D282C7}" srcOrd="2" destOrd="0" presId="urn:microsoft.com/office/officeart/2005/8/layout/gear1"/>
    <dgm:cxn modelId="{E681C7DD-B74E-4A0A-9AE1-94EC7281777C}" type="presOf" srcId="{BD55787E-2479-4EBD-B116-D0CDE5A2A0B2}" destId="{206A8F9B-316A-4FB2-8390-CB398A47E6C7}" srcOrd="3" destOrd="0" presId="urn:microsoft.com/office/officeart/2005/8/layout/gear1"/>
    <dgm:cxn modelId="{8E99DEC7-78D3-460D-A032-A481D32E7C62}" type="presOf" srcId="{2E3741B6-8ED4-4AF1-B087-53AABBE26C31}" destId="{553A71A7-677E-4DA3-9663-FD6832D0CD12}" srcOrd="0" destOrd="0" presId="urn:microsoft.com/office/officeart/2005/8/layout/gear1"/>
    <dgm:cxn modelId="{FBD7D39C-8904-4625-8610-B747F970EA6F}" type="presOf" srcId="{BD55787E-2479-4EBD-B116-D0CDE5A2A0B2}" destId="{498B83F9-A546-429A-B7D4-4A84CBE46E91}" srcOrd="1" destOrd="0" presId="urn:microsoft.com/office/officeart/2005/8/layout/gear1"/>
    <dgm:cxn modelId="{F11F267B-07C2-4E18-B474-4B86722BD4C1}" type="presOf" srcId="{6C86EAAF-11AE-432F-BE23-2F7078A9434A}" destId="{BE63400E-B4FD-4E6F-980F-54B6F5996CD0}" srcOrd="1" destOrd="0" presId="urn:microsoft.com/office/officeart/2005/8/layout/gear1"/>
    <dgm:cxn modelId="{EDEB04F0-FA47-4E44-B061-7348BA030C5A}" type="presOf" srcId="{6C86EAAF-11AE-432F-BE23-2F7078A9434A}" destId="{B325BE45-8F4D-4298-A94D-6F081FFE89DF}" srcOrd="0" destOrd="0" presId="urn:microsoft.com/office/officeart/2005/8/layout/gear1"/>
    <dgm:cxn modelId="{996D693D-B24E-41FC-A1C8-C5B8541A56AD}" type="presOf" srcId="{543E4DE1-A9AA-4526-9AC4-C044B91F506D}" destId="{801FF1A3-E6B7-455B-9FF6-87C3BE05A5F6}" srcOrd="0" destOrd="0" presId="urn:microsoft.com/office/officeart/2005/8/layout/gear1"/>
    <dgm:cxn modelId="{D02B904D-ACBC-4473-9731-440DA8F93779}" type="presOf" srcId="{543E4DE1-A9AA-4526-9AC4-C044B91F506D}" destId="{119347AC-EB13-471D-AA98-76440703DED7}" srcOrd="2" destOrd="0" presId="urn:microsoft.com/office/officeart/2005/8/layout/gear1"/>
    <dgm:cxn modelId="{0A094D2F-FA80-4FEF-8947-E49029240FBF}" type="presOf" srcId="{BD55787E-2479-4EBD-B116-D0CDE5A2A0B2}" destId="{31B6CE58-2850-47C1-8408-10C5CA19302E}" srcOrd="2" destOrd="0" presId="urn:microsoft.com/office/officeart/2005/8/layout/gear1"/>
    <dgm:cxn modelId="{701F3FE8-417C-4855-BDD0-606C5F5FE848}" srcId="{2E3741B6-8ED4-4AF1-B087-53AABBE26C31}" destId="{543E4DE1-A9AA-4526-9AC4-C044B91F506D}" srcOrd="0" destOrd="0" parTransId="{8012F6C3-B347-48E4-8DDD-2559E11EA242}" sibTransId="{FDB8A4D9-7119-4541-B8A7-9B586CF03BC0}"/>
    <dgm:cxn modelId="{53534ED4-17ED-407C-B51F-AFAD80665BC1}" type="presOf" srcId="{FDB8A4D9-7119-4541-B8A7-9B586CF03BC0}" destId="{9241DC91-3E12-4668-B033-01155D12FE6F}" srcOrd="0" destOrd="0" presId="urn:microsoft.com/office/officeart/2005/8/layout/gear1"/>
    <dgm:cxn modelId="{8EBFB272-24C7-496C-B155-2949D79DEF5F}" srcId="{2E3741B6-8ED4-4AF1-B087-53AABBE26C31}" destId="{BD55787E-2479-4EBD-B116-D0CDE5A2A0B2}" srcOrd="2" destOrd="0" parTransId="{A2707253-C9FE-477B-B8EB-31C0FEDA3E60}" sibTransId="{A2CD7A92-B6ED-4FA1-A26A-45CBFFC624ED}"/>
    <dgm:cxn modelId="{2F854768-B68F-4E19-903F-C0F5F2591FF6}" type="presOf" srcId="{BD55787E-2479-4EBD-B116-D0CDE5A2A0B2}" destId="{C157D5D5-6401-43EB-95AB-214B4B12C0F4}" srcOrd="0" destOrd="0" presId="urn:microsoft.com/office/officeart/2005/8/layout/gear1"/>
    <dgm:cxn modelId="{D1DE1784-EAC4-4FA4-ACFC-2DF9BCB9C587}" type="presOf" srcId="{A2CD7A92-B6ED-4FA1-A26A-45CBFFC624ED}" destId="{C9DAE827-E784-41D7-BFEF-1EB60AAB4725}" srcOrd="0" destOrd="0" presId="urn:microsoft.com/office/officeart/2005/8/layout/gear1"/>
    <dgm:cxn modelId="{20DB2A3D-15BC-4B2E-AE15-BBE5E7CA422E}" srcId="{2E3741B6-8ED4-4AF1-B087-53AABBE26C31}" destId="{6C86EAAF-11AE-432F-BE23-2F7078A9434A}" srcOrd="1" destOrd="0" parTransId="{F68A0CC7-99B0-450B-8FD8-9262BEC60516}" sibTransId="{95A2DE60-C557-471A-B19D-EEB033AC5C40}"/>
    <dgm:cxn modelId="{A424FB78-CE8A-4423-8C4A-520876BBB95C}" type="presOf" srcId="{95A2DE60-C557-471A-B19D-EEB033AC5C40}" destId="{1E81A235-C769-4B32-9D5B-084DE23053BB}" srcOrd="0" destOrd="0" presId="urn:microsoft.com/office/officeart/2005/8/layout/gear1"/>
    <dgm:cxn modelId="{C1BC0DD7-43B5-437D-893A-B872182037DD}" type="presOf" srcId="{543E4DE1-A9AA-4526-9AC4-C044B91F506D}" destId="{2DF23589-F308-407D-9E65-BD204E540BD0}" srcOrd="1" destOrd="0" presId="urn:microsoft.com/office/officeart/2005/8/layout/gear1"/>
    <dgm:cxn modelId="{72311446-8D46-4846-98FA-70C08DF46391}" type="presParOf" srcId="{553A71A7-677E-4DA3-9663-FD6832D0CD12}" destId="{801FF1A3-E6B7-455B-9FF6-87C3BE05A5F6}" srcOrd="0" destOrd="0" presId="urn:microsoft.com/office/officeart/2005/8/layout/gear1"/>
    <dgm:cxn modelId="{A7CFC538-354F-418A-95EA-D67C21F155ED}" type="presParOf" srcId="{553A71A7-677E-4DA3-9663-FD6832D0CD12}" destId="{2DF23589-F308-407D-9E65-BD204E540BD0}" srcOrd="1" destOrd="0" presId="urn:microsoft.com/office/officeart/2005/8/layout/gear1"/>
    <dgm:cxn modelId="{0C47EE66-CC71-456C-B6F7-6E6667D26D99}" type="presParOf" srcId="{553A71A7-677E-4DA3-9663-FD6832D0CD12}" destId="{119347AC-EB13-471D-AA98-76440703DED7}" srcOrd="2" destOrd="0" presId="urn:microsoft.com/office/officeart/2005/8/layout/gear1"/>
    <dgm:cxn modelId="{F0781635-2F81-44E4-BDAE-26DF30C95B05}" type="presParOf" srcId="{553A71A7-677E-4DA3-9663-FD6832D0CD12}" destId="{B325BE45-8F4D-4298-A94D-6F081FFE89DF}" srcOrd="3" destOrd="0" presId="urn:microsoft.com/office/officeart/2005/8/layout/gear1"/>
    <dgm:cxn modelId="{CDEE2A95-CFC1-4F28-B5ED-3A44A0E547E5}" type="presParOf" srcId="{553A71A7-677E-4DA3-9663-FD6832D0CD12}" destId="{BE63400E-B4FD-4E6F-980F-54B6F5996CD0}" srcOrd="4" destOrd="0" presId="urn:microsoft.com/office/officeart/2005/8/layout/gear1"/>
    <dgm:cxn modelId="{4FB662D1-E925-4E39-965E-2497F8429BCE}" type="presParOf" srcId="{553A71A7-677E-4DA3-9663-FD6832D0CD12}" destId="{86518A61-D8BD-4C5B-B4A7-0CEFF2D282C7}" srcOrd="5" destOrd="0" presId="urn:microsoft.com/office/officeart/2005/8/layout/gear1"/>
    <dgm:cxn modelId="{01134513-D5B2-4C42-8E77-108167FA34D4}" type="presParOf" srcId="{553A71A7-677E-4DA3-9663-FD6832D0CD12}" destId="{C157D5D5-6401-43EB-95AB-214B4B12C0F4}" srcOrd="6" destOrd="0" presId="urn:microsoft.com/office/officeart/2005/8/layout/gear1"/>
    <dgm:cxn modelId="{1321FA58-01FD-44DF-96C0-B72A4EE803F9}" type="presParOf" srcId="{553A71A7-677E-4DA3-9663-FD6832D0CD12}" destId="{498B83F9-A546-429A-B7D4-4A84CBE46E91}" srcOrd="7" destOrd="0" presId="urn:microsoft.com/office/officeart/2005/8/layout/gear1"/>
    <dgm:cxn modelId="{D1D1A9BB-38AA-428D-9E63-6891026E0546}" type="presParOf" srcId="{553A71A7-677E-4DA3-9663-FD6832D0CD12}" destId="{31B6CE58-2850-47C1-8408-10C5CA19302E}" srcOrd="8" destOrd="0" presId="urn:microsoft.com/office/officeart/2005/8/layout/gear1"/>
    <dgm:cxn modelId="{4657F502-F3FC-4E3F-A4BD-14D3A70858F4}" type="presParOf" srcId="{553A71A7-677E-4DA3-9663-FD6832D0CD12}" destId="{206A8F9B-316A-4FB2-8390-CB398A47E6C7}" srcOrd="9" destOrd="0" presId="urn:microsoft.com/office/officeart/2005/8/layout/gear1"/>
    <dgm:cxn modelId="{4C51957D-45EA-4837-A100-1E10A07FEF85}" type="presParOf" srcId="{553A71A7-677E-4DA3-9663-FD6832D0CD12}" destId="{9241DC91-3E12-4668-B033-01155D12FE6F}" srcOrd="10" destOrd="0" presId="urn:microsoft.com/office/officeart/2005/8/layout/gear1"/>
    <dgm:cxn modelId="{6207FAE6-5494-4E49-889E-1179F8A2E694}" type="presParOf" srcId="{553A71A7-677E-4DA3-9663-FD6832D0CD12}" destId="{1E81A235-C769-4B32-9D5B-084DE23053BB}" srcOrd="11" destOrd="0" presId="urn:microsoft.com/office/officeart/2005/8/layout/gear1"/>
    <dgm:cxn modelId="{0C0279EA-1426-44E8-A485-5E72EAF1F57B}" type="presParOf" srcId="{553A71A7-677E-4DA3-9663-FD6832D0CD12}" destId="{C9DAE827-E784-41D7-BFEF-1EB60AAB4725}"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11560-84A5-473C-AEB9-10F1DAEE88E6}">
      <dsp:nvSpPr>
        <dsp:cNvPr id="0" name=""/>
        <dsp:cNvSpPr/>
      </dsp:nvSpPr>
      <dsp:spPr>
        <a:xfrm>
          <a:off x="7112" y="1394246"/>
          <a:ext cx="2125846" cy="1275507"/>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RTW Plans</a:t>
          </a:r>
        </a:p>
      </dsp:txBody>
      <dsp:txXfrm>
        <a:off x="44470" y="1431604"/>
        <a:ext cx="2051130" cy="1200791"/>
      </dsp:txXfrm>
    </dsp:sp>
    <dsp:sp modelId="{D0D738F5-D8CE-46CA-8B90-181846DA0B2B}">
      <dsp:nvSpPr>
        <dsp:cNvPr id="0" name=""/>
        <dsp:cNvSpPr/>
      </dsp:nvSpPr>
      <dsp:spPr>
        <a:xfrm>
          <a:off x="2345543" y="1768395"/>
          <a:ext cx="450679" cy="52720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2345543" y="1873837"/>
        <a:ext cx="315475" cy="316325"/>
      </dsp:txXfrm>
    </dsp:sp>
    <dsp:sp modelId="{B25F83F7-5159-4413-A5B3-FDE05E23F20A}">
      <dsp:nvSpPr>
        <dsp:cNvPr id="0" name=""/>
        <dsp:cNvSpPr/>
      </dsp:nvSpPr>
      <dsp:spPr>
        <a:xfrm>
          <a:off x="2983296" y="1394246"/>
          <a:ext cx="2125846" cy="1275507"/>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RTW Service Delivery	</a:t>
          </a:r>
        </a:p>
      </dsp:txBody>
      <dsp:txXfrm>
        <a:off x="3020654" y="1431604"/>
        <a:ext cx="2051130" cy="1200791"/>
      </dsp:txXfrm>
    </dsp:sp>
    <dsp:sp modelId="{326BB3CD-942A-4082-B647-D518EB1D9D20}">
      <dsp:nvSpPr>
        <dsp:cNvPr id="0" name=""/>
        <dsp:cNvSpPr/>
      </dsp:nvSpPr>
      <dsp:spPr>
        <a:xfrm>
          <a:off x="5321727" y="1768395"/>
          <a:ext cx="450679" cy="527209"/>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dirty="0"/>
        </a:p>
      </dsp:txBody>
      <dsp:txXfrm>
        <a:off x="5321727" y="1873837"/>
        <a:ext cx="315475" cy="316325"/>
      </dsp:txXfrm>
    </dsp:sp>
    <dsp:sp modelId="{0837484F-50BE-4EA5-AAF8-0D2982888B98}">
      <dsp:nvSpPr>
        <dsp:cNvPr id="0" name=""/>
        <dsp:cNvSpPr/>
      </dsp:nvSpPr>
      <dsp:spPr>
        <a:xfrm>
          <a:off x="5959481" y="1394246"/>
          <a:ext cx="2125846" cy="1275507"/>
        </a:xfrm>
        <a:prstGeom prst="roundRect">
          <a:avLst>
            <a:gd name="adj" fmla="val 10000"/>
          </a:avLst>
        </a:prstGeom>
        <a:solidFill>
          <a:srgbClr val="0083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Roles and Responsibilities</a:t>
          </a:r>
        </a:p>
      </dsp:txBody>
      <dsp:txXfrm>
        <a:off x="5996839" y="1431604"/>
        <a:ext cx="2051130" cy="1200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3E2CA-A1AF-45C2-B1FC-0CF72057F174}">
      <dsp:nvSpPr>
        <dsp:cNvPr id="0" name=""/>
        <dsp:cNvSpPr/>
      </dsp:nvSpPr>
      <dsp:spPr>
        <a:xfrm>
          <a:off x="60971" y="156437"/>
          <a:ext cx="3791545" cy="313539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45720" rIns="123825" bIns="123825" numCol="1" spcCol="1270" anchor="t" anchorCtr="0">
          <a:noAutofit/>
        </a:bodyPr>
        <a:lstStyle/>
        <a:p>
          <a:pPr marL="114300" lvl="1" indent="-114300" algn="l" defTabSz="622300">
            <a:lnSpc>
              <a:spcPct val="90000"/>
            </a:lnSpc>
            <a:spcBef>
              <a:spcPct val="0"/>
            </a:spcBef>
            <a:spcAft>
              <a:spcPct val="15000"/>
            </a:spcAft>
            <a:buFontTx/>
            <a:buChar char="••"/>
          </a:pPr>
          <a:r>
            <a:rPr lang="en-US" sz="1400" kern="1200" dirty="0"/>
            <a:t>Assessment</a:t>
          </a:r>
        </a:p>
        <a:p>
          <a:pPr marL="114300" lvl="1" indent="-114300" algn="l" defTabSz="622300">
            <a:lnSpc>
              <a:spcPct val="90000"/>
            </a:lnSpc>
            <a:spcBef>
              <a:spcPct val="0"/>
            </a:spcBef>
            <a:spcAft>
              <a:spcPct val="15000"/>
            </a:spcAft>
            <a:buFontTx/>
            <a:buChar char="••"/>
          </a:pPr>
          <a:r>
            <a:rPr lang="en-US" sz="1400" kern="1200" dirty="0"/>
            <a:t>Counseling and guidance</a:t>
          </a:r>
        </a:p>
        <a:p>
          <a:pPr marL="114300" lvl="1" indent="-114300" algn="l" defTabSz="622300">
            <a:lnSpc>
              <a:spcPct val="90000"/>
            </a:lnSpc>
            <a:spcBef>
              <a:spcPct val="0"/>
            </a:spcBef>
            <a:spcAft>
              <a:spcPct val="15000"/>
            </a:spcAft>
            <a:buFontTx/>
            <a:buChar char="••"/>
          </a:pPr>
          <a:r>
            <a:rPr lang="en-US" sz="1400" kern="1200" dirty="0"/>
            <a:t>Assistive technology/accommodation evaluation</a:t>
          </a:r>
        </a:p>
        <a:p>
          <a:pPr marL="114300" lvl="1" indent="-114300" algn="l" defTabSz="622300">
            <a:lnSpc>
              <a:spcPct val="90000"/>
            </a:lnSpc>
            <a:spcBef>
              <a:spcPct val="0"/>
            </a:spcBef>
            <a:spcAft>
              <a:spcPct val="15000"/>
            </a:spcAft>
            <a:buFontTx/>
            <a:buChar char="••"/>
          </a:pPr>
          <a:r>
            <a:rPr lang="en-US" sz="1400" kern="1200" dirty="0"/>
            <a:t>Accommodations</a:t>
          </a:r>
        </a:p>
        <a:p>
          <a:pPr marL="114300" lvl="1" indent="-114300" algn="l" defTabSz="622300">
            <a:lnSpc>
              <a:spcPct val="90000"/>
            </a:lnSpc>
            <a:spcBef>
              <a:spcPct val="0"/>
            </a:spcBef>
            <a:spcAft>
              <a:spcPct val="15000"/>
            </a:spcAft>
            <a:buFontTx/>
            <a:buChar char="••"/>
          </a:pPr>
          <a:r>
            <a:rPr lang="en-US" sz="1400" kern="1200" dirty="0"/>
            <a:t>Personal use items</a:t>
          </a:r>
        </a:p>
        <a:p>
          <a:pPr marL="114300" lvl="1" indent="-114300" algn="l" defTabSz="622300">
            <a:lnSpc>
              <a:spcPct val="90000"/>
            </a:lnSpc>
            <a:spcBef>
              <a:spcPct val="0"/>
            </a:spcBef>
            <a:spcAft>
              <a:spcPct val="15000"/>
            </a:spcAft>
            <a:buFontTx/>
            <a:buChar char="••"/>
          </a:pPr>
          <a:r>
            <a:rPr lang="en-US" sz="1400" kern="1200" dirty="0"/>
            <a:t>Employer coordination</a:t>
          </a:r>
        </a:p>
        <a:p>
          <a:pPr marL="114300" lvl="1" indent="-114300" algn="l" defTabSz="622300">
            <a:lnSpc>
              <a:spcPct val="90000"/>
            </a:lnSpc>
            <a:spcBef>
              <a:spcPct val="0"/>
            </a:spcBef>
            <a:spcAft>
              <a:spcPct val="15000"/>
            </a:spcAft>
            <a:buFontTx/>
            <a:buChar char="••"/>
          </a:pPr>
          <a:r>
            <a:rPr lang="en-US" sz="1400" kern="1200" dirty="0"/>
            <a:t>Medical or psychological intervention </a:t>
          </a:r>
        </a:p>
        <a:p>
          <a:pPr marL="114300" lvl="1" indent="-114300" algn="l" defTabSz="622300">
            <a:lnSpc>
              <a:spcPct val="90000"/>
            </a:lnSpc>
            <a:spcBef>
              <a:spcPct val="0"/>
            </a:spcBef>
            <a:spcAft>
              <a:spcPct val="15000"/>
            </a:spcAft>
            <a:buFontTx/>
            <a:buChar char="••"/>
          </a:pPr>
          <a:r>
            <a:rPr lang="en-US" sz="1400" kern="1200" dirty="0"/>
            <a:t>Retraining</a:t>
          </a:r>
        </a:p>
        <a:p>
          <a:pPr marL="114300" lvl="1" indent="-114300" algn="l" defTabSz="622300">
            <a:lnSpc>
              <a:spcPct val="90000"/>
            </a:lnSpc>
            <a:spcBef>
              <a:spcPct val="0"/>
            </a:spcBef>
            <a:spcAft>
              <a:spcPct val="15000"/>
            </a:spcAft>
            <a:buFontTx/>
            <a:buChar char="••"/>
          </a:pPr>
          <a:r>
            <a:rPr lang="en-US" sz="1400" kern="1200" dirty="0"/>
            <a:t>Job coaching</a:t>
          </a:r>
        </a:p>
        <a:p>
          <a:pPr marL="114300" lvl="1" indent="-114300" algn="l" defTabSz="622300">
            <a:lnSpc>
              <a:spcPct val="90000"/>
            </a:lnSpc>
            <a:spcBef>
              <a:spcPct val="0"/>
            </a:spcBef>
            <a:spcAft>
              <a:spcPct val="15000"/>
            </a:spcAft>
            <a:buFontTx/>
            <a:buChar char="••"/>
          </a:pPr>
          <a:r>
            <a:rPr lang="en-US" sz="1400" kern="1200" dirty="0"/>
            <a:t>Resource linkages</a:t>
          </a:r>
        </a:p>
        <a:p>
          <a:pPr marL="114300" lvl="1" indent="-114300" algn="l" defTabSz="622300">
            <a:lnSpc>
              <a:spcPct val="90000"/>
            </a:lnSpc>
            <a:spcBef>
              <a:spcPct val="0"/>
            </a:spcBef>
            <a:spcAft>
              <a:spcPct val="15000"/>
            </a:spcAft>
            <a:buFontTx/>
            <a:buChar char="••"/>
          </a:pPr>
          <a:r>
            <a:rPr lang="en-US" sz="1400" kern="1200" dirty="0"/>
            <a:t>Assistance with reassignment</a:t>
          </a:r>
        </a:p>
        <a:p>
          <a:pPr marL="114300" lvl="1" indent="-114300" algn="l" defTabSz="622300">
            <a:lnSpc>
              <a:spcPct val="90000"/>
            </a:lnSpc>
            <a:spcBef>
              <a:spcPct val="0"/>
            </a:spcBef>
            <a:spcAft>
              <a:spcPct val="15000"/>
            </a:spcAft>
            <a:buFontTx/>
            <a:buChar char="••"/>
          </a:pPr>
          <a:r>
            <a:rPr lang="en-US" sz="1400" kern="1200" dirty="0"/>
            <a:t>Outplacement assistance</a:t>
          </a:r>
        </a:p>
        <a:p>
          <a:pPr marL="114300" lvl="1" indent="-114300" algn="l" defTabSz="622300">
            <a:lnSpc>
              <a:spcPct val="90000"/>
            </a:lnSpc>
            <a:spcBef>
              <a:spcPct val="0"/>
            </a:spcBef>
            <a:spcAft>
              <a:spcPct val="15000"/>
            </a:spcAft>
            <a:buFontTx/>
            <a:buChar char="••"/>
          </a:pPr>
          <a:endParaRPr lang="en-US" sz="1400" kern="1200" dirty="0"/>
        </a:p>
      </dsp:txBody>
      <dsp:txXfrm>
        <a:off x="133125" y="228591"/>
        <a:ext cx="3647237" cy="2319217"/>
      </dsp:txXfrm>
    </dsp:sp>
    <dsp:sp modelId="{8347E10B-B5B7-4B48-85F4-1C39DF5B9B63}">
      <dsp:nvSpPr>
        <dsp:cNvPr id="0" name=""/>
        <dsp:cNvSpPr/>
      </dsp:nvSpPr>
      <dsp:spPr>
        <a:xfrm>
          <a:off x="3091600" y="1767845"/>
          <a:ext cx="2826900" cy="2826900"/>
        </a:xfrm>
        <a:prstGeom prst="leftCircularArrow">
          <a:avLst>
            <a:gd name="adj1" fmla="val 3006"/>
            <a:gd name="adj2" fmla="val 368609"/>
            <a:gd name="adj3" fmla="val 2209419"/>
            <a:gd name="adj4" fmla="val 9089788"/>
            <a:gd name="adj5" fmla="val 350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1F905F-041C-4A72-A0AB-4050CFA62E3D}">
      <dsp:nvSpPr>
        <dsp:cNvPr id="0" name=""/>
        <dsp:cNvSpPr/>
      </dsp:nvSpPr>
      <dsp:spPr>
        <a:xfrm>
          <a:off x="2270763" y="3048000"/>
          <a:ext cx="2146117" cy="85344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t>RTW Service Delivery	</a:t>
          </a:r>
        </a:p>
      </dsp:txBody>
      <dsp:txXfrm>
        <a:off x="2295759" y="3072996"/>
        <a:ext cx="2096125" cy="803448"/>
      </dsp:txXfrm>
    </dsp:sp>
    <dsp:sp modelId="{E822B9D1-4527-48DD-90ED-7B496613DABB}">
      <dsp:nvSpPr>
        <dsp:cNvPr id="0" name=""/>
        <dsp:cNvSpPr/>
      </dsp:nvSpPr>
      <dsp:spPr>
        <a:xfrm>
          <a:off x="4588801" y="965563"/>
          <a:ext cx="3151613" cy="3098436"/>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FontTx/>
            <a:buChar char="••"/>
          </a:pPr>
          <a:r>
            <a:rPr lang="en-US" sz="1400" kern="1200" dirty="0"/>
            <a:t>Employer intervention and education</a:t>
          </a:r>
        </a:p>
        <a:p>
          <a:pPr marL="114300" lvl="1" indent="-114300" algn="l" defTabSz="622300">
            <a:lnSpc>
              <a:spcPct val="90000"/>
            </a:lnSpc>
            <a:spcBef>
              <a:spcPct val="0"/>
            </a:spcBef>
            <a:spcAft>
              <a:spcPct val="15000"/>
            </a:spcAft>
            <a:buFontTx/>
            <a:buChar char="••"/>
          </a:pPr>
          <a:r>
            <a:rPr lang="en-US" sz="1400" kern="1200" dirty="0"/>
            <a:t>Task analysis</a:t>
          </a:r>
        </a:p>
        <a:p>
          <a:pPr marL="114300" lvl="1" indent="-114300" algn="l" defTabSz="622300">
            <a:lnSpc>
              <a:spcPct val="90000"/>
            </a:lnSpc>
            <a:spcBef>
              <a:spcPct val="0"/>
            </a:spcBef>
            <a:spcAft>
              <a:spcPct val="15000"/>
            </a:spcAft>
            <a:buFontTx/>
            <a:buChar char="••"/>
          </a:pPr>
          <a:r>
            <a:rPr lang="en-US" sz="1400" kern="1200" dirty="0"/>
            <a:t>Technical assistance</a:t>
          </a:r>
        </a:p>
        <a:p>
          <a:pPr marL="114300" lvl="1" indent="-114300" algn="l" defTabSz="622300">
            <a:lnSpc>
              <a:spcPct val="90000"/>
            </a:lnSpc>
            <a:spcBef>
              <a:spcPct val="0"/>
            </a:spcBef>
            <a:spcAft>
              <a:spcPct val="15000"/>
            </a:spcAft>
            <a:buFontTx/>
            <a:buChar char="••"/>
          </a:pPr>
          <a:r>
            <a:rPr lang="en-US" sz="1400" kern="1200" dirty="0"/>
            <a:t>Resource linkages</a:t>
          </a:r>
        </a:p>
        <a:p>
          <a:pPr marL="114300" lvl="1" indent="-114300" algn="l" defTabSz="622300">
            <a:lnSpc>
              <a:spcPct val="90000"/>
            </a:lnSpc>
            <a:spcBef>
              <a:spcPct val="0"/>
            </a:spcBef>
            <a:spcAft>
              <a:spcPct val="15000"/>
            </a:spcAft>
            <a:buFontTx/>
            <a:buChar char="••"/>
          </a:pPr>
          <a:r>
            <a:rPr lang="en-US" sz="1400" kern="1200" dirty="0"/>
            <a:t>Accommodation identification</a:t>
          </a:r>
        </a:p>
        <a:p>
          <a:pPr marL="114300" lvl="1" indent="-114300" algn="l" defTabSz="622300">
            <a:lnSpc>
              <a:spcPct val="90000"/>
            </a:lnSpc>
            <a:spcBef>
              <a:spcPct val="0"/>
            </a:spcBef>
            <a:spcAft>
              <a:spcPct val="15000"/>
            </a:spcAft>
            <a:buFontTx/>
            <a:buChar char="••"/>
          </a:pPr>
          <a:r>
            <a:rPr lang="en-US" sz="1400" kern="1200" dirty="0"/>
            <a:t>Financial incentives</a:t>
          </a:r>
        </a:p>
        <a:p>
          <a:pPr marL="114300" lvl="1" indent="-114300" algn="l" defTabSz="622300">
            <a:lnSpc>
              <a:spcPct val="90000"/>
            </a:lnSpc>
            <a:spcBef>
              <a:spcPct val="0"/>
            </a:spcBef>
            <a:spcAft>
              <a:spcPct val="15000"/>
            </a:spcAft>
            <a:buFontTx/>
            <a:buChar char="••"/>
          </a:pPr>
          <a:r>
            <a:rPr lang="en-US" sz="1400" kern="1200" dirty="0"/>
            <a:t>Ongoing follow-up</a:t>
          </a:r>
        </a:p>
        <a:p>
          <a:pPr marL="114300" lvl="1" indent="-114300" algn="l" defTabSz="622300">
            <a:lnSpc>
              <a:spcPct val="90000"/>
            </a:lnSpc>
            <a:spcBef>
              <a:spcPct val="0"/>
            </a:spcBef>
            <a:spcAft>
              <a:spcPct val="15000"/>
            </a:spcAft>
            <a:buFontTx/>
            <a:buChar char="••"/>
          </a:pPr>
          <a:r>
            <a:rPr lang="en-US" sz="1400" kern="1200" dirty="0"/>
            <a:t>Outplacement: Employees </a:t>
          </a:r>
        </a:p>
      </dsp:txBody>
      <dsp:txXfrm>
        <a:off x="4660105" y="1700818"/>
        <a:ext cx="3009005" cy="2291877"/>
      </dsp:txXfrm>
    </dsp:sp>
    <dsp:sp modelId="{E954EB72-DC89-41E1-A684-FC599B54B057}">
      <dsp:nvSpPr>
        <dsp:cNvPr id="0" name=""/>
        <dsp:cNvSpPr/>
      </dsp:nvSpPr>
      <dsp:spPr>
        <a:xfrm>
          <a:off x="5855693" y="698434"/>
          <a:ext cx="2146117" cy="853440"/>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buFont typeface="Wingdings" panose="05000000000000000000" pitchFamily="2" charset="2"/>
            <a:buChar char=""/>
          </a:pPr>
          <a:r>
            <a:rPr lang="en-US" sz="2600" kern="1200" dirty="0"/>
            <a:t>Employer Services</a:t>
          </a:r>
        </a:p>
      </dsp:txBody>
      <dsp:txXfrm>
        <a:off x="5880689" y="723430"/>
        <a:ext cx="2096125" cy="803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8DD74-A41B-4F48-B209-C246CCCFC352}">
      <dsp:nvSpPr>
        <dsp:cNvPr id="0" name=""/>
        <dsp:cNvSpPr/>
      </dsp:nvSpPr>
      <dsp:spPr>
        <a:xfrm>
          <a:off x="380993" y="247357"/>
          <a:ext cx="2839354" cy="2571199"/>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t>RTW Coordinator</a:t>
          </a:r>
        </a:p>
      </dsp:txBody>
      <dsp:txXfrm>
        <a:off x="931788" y="849648"/>
        <a:ext cx="1737764" cy="1321649"/>
      </dsp:txXfrm>
    </dsp:sp>
    <dsp:sp modelId="{F528C1B9-BD36-4B7F-932D-8CEF28C405A5}">
      <dsp:nvSpPr>
        <dsp:cNvPr id="0" name=""/>
        <dsp:cNvSpPr/>
      </dsp:nvSpPr>
      <dsp:spPr>
        <a:xfrm>
          <a:off x="1447799" y="152391"/>
          <a:ext cx="2133601" cy="2471975"/>
        </a:xfrm>
        <a:prstGeom prst="circularArrow">
          <a:avLst>
            <a:gd name="adj1" fmla="val 4878"/>
            <a:gd name="adj2" fmla="val 312630"/>
            <a:gd name="adj3" fmla="val 3032079"/>
            <a:gd name="adj4" fmla="val 15378982"/>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FF1A3-E6B7-455B-9FF6-87C3BE05A5F6}">
      <dsp:nvSpPr>
        <dsp:cNvPr id="0" name=""/>
        <dsp:cNvSpPr/>
      </dsp:nvSpPr>
      <dsp:spPr>
        <a:xfrm>
          <a:off x="1914281" y="1547336"/>
          <a:ext cx="1891188" cy="1891188"/>
        </a:xfrm>
        <a:prstGeom prst="gear9">
          <a:avLst/>
        </a:prstGeom>
        <a:solidFill>
          <a:srgbClr val="7030A0"/>
        </a:solidFill>
        <a:ln w="158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Employee</a:t>
          </a:r>
        </a:p>
      </dsp:txBody>
      <dsp:txXfrm>
        <a:off x="2294494" y="1990338"/>
        <a:ext cx="1130762" cy="972109"/>
      </dsp:txXfrm>
    </dsp:sp>
    <dsp:sp modelId="{B325BE45-8F4D-4298-A94D-6F081FFE89DF}">
      <dsp:nvSpPr>
        <dsp:cNvPr id="0" name=""/>
        <dsp:cNvSpPr/>
      </dsp:nvSpPr>
      <dsp:spPr>
        <a:xfrm>
          <a:off x="813953" y="1100328"/>
          <a:ext cx="1375410" cy="1375410"/>
        </a:xfrm>
        <a:prstGeom prst="gear6">
          <a:avLst/>
        </a:prstGeom>
        <a:solidFill>
          <a:srgbClr val="FF6600"/>
        </a:solidFill>
        <a:ln w="15875"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Health Care Provider</a:t>
          </a:r>
        </a:p>
      </dsp:txBody>
      <dsp:txXfrm>
        <a:off x="1160217" y="1448684"/>
        <a:ext cx="682882" cy="678698"/>
      </dsp:txXfrm>
    </dsp:sp>
    <dsp:sp modelId="{C157D5D5-6401-43EB-95AB-214B4B12C0F4}">
      <dsp:nvSpPr>
        <dsp:cNvPr id="0" name=""/>
        <dsp:cNvSpPr/>
      </dsp:nvSpPr>
      <dsp:spPr>
        <a:xfrm rot="20700000">
          <a:off x="1584323" y="151435"/>
          <a:ext cx="1347621" cy="1347621"/>
        </a:xfrm>
        <a:prstGeom prst="gear6">
          <a:avLst/>
        </a:prstGeom>
        <a:solidFill>
          <a:srgbClr val="00B050"/>
        </a:solidFill>
        <a:ln w="158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Employer</a:t>
          </a:r>
        </a:p>
      </dsp:txBody>
      <dsp:txXfrm rot="-20700000">
        <a:off x="1879896" y="447008"/>
        <a:ext cx="756475" cy="756475"/>
      </dsp:txXfrm>
    </dsp:sp>
    <dsp:sp modelId="{9241DC91-3E12-4668-B033-01155D12FE6F}">
      <dsp:nvSpPr>
        <dsp:cNvPr id="0" name=""/>
        <dsp:cNvSpPr/>
      </dsp:nvSpPr>
      <dsp:spPr>
        <a:xfrm>
          <a:off x="1760741" y="1266548"/>
          <a:ext cx="2420721" cy="2420721"/>
        </a:xfrm>
        <a:prstGeom prst="circularArrow">
          <a:avLst>
            <a:gd name="adj1" fmla="val 4688"/>
            <a:gd name="adj2" fmla="val 299029"/>
            <a:gd name="adj3" fmla="val 2495076"/>
            <a:gd name="adj4" fmla="val 15907479"/>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81A235-C769-4B32-9D5B-084DE23053BB}">
      <dsp:nvSpPr>
        <dsp:cNvPr id="0" name=""/>
        <dsp:cNvSpPr/>
      </dsp:nvSpPr>
      <dsp:spPr>
        <a:xfrm rot="20495237">
          <a:off x="416000" y="729016"/>
          <a:ext cx="1758805" cy="1758805"/>
        </a:xfrm>
        <a:prstGeom prst="leftCircularArrow">
          <a:avLst>
            <a:gd name="adj1" fmla="val 6452"/>
            <a:gd name="adj2" fmla="val 429999"/>
            <a:gd name="adj3" fmla="val 10489124"/>
            <a:gd name="adj4" fmla="val 14837806"/>
            <a:gd name="adj5" fmla="val 7527"/>
          </a:avLst>
        </a:prstGeom>
        <a:solidFill>
          <a:schemeClr val="accent2">
            <a:hueOff val="-665912"/>
            <a:satOff val="-29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DAE827-E784-41D7-BFEF-1EB60AAB4725}">
      <dsp:nvSpPr>
        <dsp:cNvPr id="0" name=""/>
        <dsp:cNvSpPr/>
      </dsp:nvSpPr>
      <dsp:spPr>
        <a:xfrm rot="2183978">
          <a:off x="1271580" y="-137163"/>
          <a:ext cx="1896346" cy="1896346"/>
        </a:xfrm>
        <a:prstGeom prst="circularArrow">
          <a:avLst>
            <a:gd name="adj1" fmla="val 5984"/>
            <a:gd name="adj2" fmla="val 394124"/>
            <a:gd name="adj3" fmla="val 13313824"/>
            <a:gd name="adj4" fmla="val 10508221"/>
            <a:gd name="adj5" fmla="val 6981"/>
          </a:avLst>
        </a:prstGeom>
        <a:solidFill>
          <a:schemeClr val="accent2">
            <a:hueOff val="-1331824"/>
            <a:satOff val="-58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3F2126-FD59-47EB-AF4D-0E385096EC3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Verdana" pitchFamily="34" charset="0"/>
                <a:ea typeface="+mn-ea"/>
              </a:defRPr>
            </a:lvl1pPr>
          </a:lstStyle>
          <a:p>
            <a:pPr>
              <a:defRPr/>
            </a:pPr>
            <a:endParaRPr lang="en-US" dirty="0"/>
          </a:p>
        </p:txBody>
      </p:sp>
      <p:sp>
        <p:nvSpPr>
          <p:cNvPr id="3" name="Date Placeholder 2">
            <a:extLst>
              <a:ext uri="{FF2B5EF4-FFF2-40B4-BE49-F238E27FC236}">
                <a16:creationId xmlns:a16="http://schemas.microsoft.com/office/drawing/2014/main" id="{4F486ADB-DB19-4A85-B53C-AD6F88EAC47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EBB10EEB-7EFD-40C7-A9FF-8CF9CF949309}" type="datetimeFigureOut">
              <a:rPr lang="en-US" altLang="en-US"/>
              <a:pPr>
                <a:defRPr/>
              </a:pPr>
              <a:t>7/4/2020</a:t>
            </a:fld>
            <a:endParaRPr lang="en-US" altLang="en-US" dirty="0"/>
          </a:p>
        </p:txBody>
      </p:sp>
      <p:sp>
        <p:nvSpPr>
          <p:cNvPr id="4" name="Slide Image Placeholder 3">
            <a:extLst>
              <a:ext uri="{FF2B5EF4-FFF2-40B4-BE49-F238E27FC236}">
                <a16:creationId xmlns:a16="http://schemas.microsoft.com/office/drawing/2014/main" id="{B82F5A78-5324-4FFA-86A3-3662AF3617D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EE7DA99-C27D-4B76-8641-C170290FE9C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1563EBF-A447-413B-B21C-1C67447C99D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Verdana" pitchFamily="34" charset="0"/>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449319C7-9527-4785-ACA5-FFC3748224C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8D49172-20B8-4A50-AF95-FA7E8C363F9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85CC4D2B-B392-4646-9CC0-D83D4F879D3E}"/>
              </a:ext>
            </a:extLst>
          </p:cNvPr>
          <p:cNvSpPr>
            <a:spLocks noGrp="1" noRot="1" noChangeAspect="1" noChangeArrowheads="1" noTextEdit="1"/>
          </p:cNvSpPr>
          <p:nvPr>
            <p:ph type="sldImg"/>
          </p:nvPr>
        </p:nvSpPr>
        <p:spPr bwMode="auto">
          <a:xfrm>
            <a:off x="1174750" y="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EEBFB56B-FA68-439A-A769-D825554979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The moderator </a:t>
            </a:r>
            <a:r>
              <a:rPr lang="en-US" altLang="en-US" dirty="0"/>
              <a:t>is an information manager. In an online environment, s/he monitors the communication flow, makes summaries and digests, approves participants’ requests and posts, and even maintains the online environment. The moderator is often quite invisible for those who participate in meetings, events and communities.</a:t>
            </a:r>
          </a:p>
          <a:p>
            <a:endParaRPr lang="en-US" altLang="en-US" dirty="0"/>
          </a:p>
          <a:p>
            <a:r>
              <a:rPr lang="en-US" altLang="en-US" b="1" dirty="0"/>
              <a:t>The facilitator </a:t>
            </a:r>
            <a:r>
              <a:rPr lang="en-US" altLang="en-US" dirty="0"/>
              <a:t>of is much more visible and active. S/he steers the communication flow and keeps it on track. In this way, facilitation focuses on including all participants in the discussion, even the ones who are less comfortable with speaking and contributing, ensuring all voices are heard and discussion is vibrant, interesting and useful to those who participate. Having good people skills, the facilitator enables a comfortable and inclusive environment of openness and trust for those who participate.</a:t>
            </a:r>
          </a:p>
        </p:txBody>
      </p:sp>
      <p:sp>
        <p:nvSpPr>
          <p:cNvPr id="63492" name="Slide Number Placeholder 3">
            <a:extLst>
              <a:ext uri="{FF2B5EF4-FFF2-40B4-BE49-F238E27FC236}">
                <a16:creationId xmlns:a16="http://schemas.microsoft.com/office/drawing/2014/main" id="{1C9D60A5-2C3F-45E4-B03B-B074055567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259C5C12-0535-4643-873E-B01CB07D4E9D}" type="slidenum">
              <a:rPr lang="en-US" altLang="en-US" smtClean="0">
                <a:solidFill>
                  <a:srgbClr val="000000"/>
                </a:solidFill>
              </a:rPr>
              <a:pPr defTabSz="914400"/>
              <a:t>1</a:t>
            </a:fld>
            <a:endParaRPr lang="en-US" altLang="en-US" dirty="0">
              <a:solidFill>
                <a:srgbClr val="000000"/>
              </a:solidFill>
            </a:endParaRPr>
          </a:p>
        </p:txBody>
      </p:sp>
      <p:graphicFrame>
        <p:nvGraphicFramePr>
          <p:cNvPr id="63493" name="Object 4">
            <a:extLst>
              <a:ext uri="{FF2B5EF4-FFF2-40B4-BE49-F238E27FC236}">
                <a16:creationId xmlns:a16="http://schemas.microsoft.com/office/drawing/2014/main" id="{6044DC6B-30B3-4873-A478-8B34C529D006}"/>
              </a:ext>
            </a:extLst>
          </p:cNvPr>
          <p:cNvGraphicFramePr>
            <a:graphicFrameLocks noChangeAspect="1"/>
          </p:cNvGraphicFramePr>
          <p:nvPr/>
        </p:nvGraphicFramePr>
        <p:xfrm>
          <a:off x="685800" y="6264275"/>
          <a:ext cx="6094413" cy="3427413"/>
        </p:xfrm>
        <a:graphic>
          <a:graphicData uri="http://schemas.openxmlformats.org/presentationml/2006/ole">
            <mc:AlternateContent xmlns:mc="http://schemas.openxmlformats.org/markup-compatibility/2006">
              <mc:Choice xmlns:v="urn:schemas-microsoft-com:vml" Requires="v">
                <p:oleObj spid="_x0000_s63564" name="Slide" r:id="rId4" imgW="5382791" imgH="3028231" progId="PowerPoint.Slide.12">
                  <p:embed/>
                </p:oleObj>
              </mc:Choice>
              <mc:Fallback>
                <p:oleObj name="Slide" r:id="rId4" imgW="5382791" imgH="3028231" progId="PowerPoint.Slide.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6264275"/>
                        <a:ext cx="6094413"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8FC1ADC-7A48-4064-952E-7469A2B57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9C758EA8-C90F-4949-B5AE-CC74AAC90E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F9F5FC54-9536-4330-8A01-A1F5068F73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9AD43A5-5F44-48EB-946C-2156F2E6BE57}" type="slidenum">
              <a:rPr lang="en-US" altLang="en-US" smtClean="0"/>
              <a:pPr/>
              <a:t>11</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B6F0608-232B-486F-A1A6-36647FF876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1ACF1E3F-5C3D-4062-8B25-7FB0A712A7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One of the most important Tools to use in a RTW/SAW cases is the intake questionnaire. By intake questionnaire, I don’t mean name, address, date of birth, etc. What I mean by intake questions is – what are the questions you need to ask to truly get at the true story, the real circumstances around an injured employee’s RTW/SAW situation. By asking certain questions of the employee, you will be able to gain a deeper understanding of the challenges and opportunities for the employee. Let’s take a look at some of these very important questions and discuss why these questions should be asked. </a:t>
            </a:r>
          </a:p>
        </p:txBody>
      </p:sp>
      <p:sp>
        <p:nvSpPr>
          <p:cNvPr id="86020" name="Slide Number Placeholder 3">
            <a:extLst>
              <a:ext uri="{FF2B5EF4-FFF2-40B4-BE49-F238E27FC236}">
                <a16:creationId xmlns:a16="http://schemas.microsoft.com/office/drawing/2014/main" id="{9650738D-0F18-4919-961D-E43A06C774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F2592AB-0816-4088-BF04-158BE3CD538F}" type="slidenum">
              <a:rPr lang="en-US" altLang="en-US" smtClean="0"/>
              <a:pPr/>
              <a:t>12</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5573B9F-B0B6-4460-9876-B53E61F48F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5C56A64-F672-4300-87FF-6CFCF67FE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a:extLst>
              <a:ext uri="{FF2B5EF4-FFF2-40B4-BE49-F238E27FC236}">
                <a16:creationId xmlns:a16="http://schemas.microsoft.com/office/drawing/2014/main" id="{8F856EAF-E2DD-46C5-91A2-963F84132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9DDB0FC-ECB7-4CDA-8959-896812E94C88}" type="slidenum">
              <a:rPr lang="en-US" altLang="en-US" smtClean="0"/>
              <a:pPr/>
              <a:t>13</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44BE3AB-CF2D-4367-987C-2AFD7A9500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48274746-6C96-4221-9103-5AFD9B3559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0116" name="Slide Number Placeholder 3">
            <a:extLst>
              <a:ext uri="{FF2B5EF4-FFF2-40B4-BE49-F238E27FC236}">
                <a16:creationId xmlns:a16="http://schemas.microsoft.com/office/drawing/2014/main" id="{AA41187B-40AA-4B50-9280-05EB1E712F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B68FDB9-2C09-4B76-96B3-58F0712173A9}" type="slidenum">
              <a:rPr lang="en-US" altLang="en-US" smtClean="0"/>
              <a:pPr/>
              <a:t>14</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81E419A-627A-4C7C-9CE2-E4BA6226EE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5BA985E2-8B9C-4B7D-9CE8-E7387EA380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4212" name="Slide Number Placeholder 3">
            <a:extLst>
              <a:ext uri="{FF2B5EF4-FFF2-40B4-BE49-F238E27FC236}">
                <a16:creationId xmlns:a16="http://schemas.microsoft.com/office/drawing/2014/main" id="{51E4AF3D-408F-4845-8F72-E858F0CC16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20B6713-61F2-4778-B120-08B36A956E35}" type="slidenum">
              <a:rPr lang="en-US" altLang="en-US" smtClean="0"/>
              <a:pPr/>
              <a:t>16</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5573B9F-B0B6-4460-9876-B53E61F48F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5C56A64-F672-4300-87FF-6CFCF67FE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a:extLst>
              <a:ext uri="{FF2B5EF4-FFF2-40B4-BE49-F238E27FC236}">
                <a16:creationId xmlns:a16="http://schemas.microsoft.com/office/drawing/2014/main" id="{8F856EAF-E2DD-46C5-91A2-963F84132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9DDB0FC-ECB7-4CDA-8959-896812E94C88}" type="slidenum">
              <a:rPr lang="en-US" altLang="en-US" smtClean="0"/>
              <a:pPr/>
              <a:t>17</a:t>
            </a:fld>
            <a:endParaRPr lang="en-US" altLang="en-US" dirty="0"/>
          </a:p>
        </p:txBody>
      </p:sp>
    </p:spTree>
    <p:extLst>
      <p:ext uri="{BB962C8B-B14F-4D97-AF65-F5344CB8AC3E}">
        <p14:creationId xmlns:p14="http://schemas.microsoft.com/office/powerpoint/2010/main" val="3694332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A473500E-1516-404F-8FB2-C0A326EBBE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CC618DD5-8944-4093-ACFE-2BFF671BF1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a:extLst>
              <a:ext uri="{FF2B5EF4-FFF2-40B4-BE49-F238E27FC236}">
                <a16:creationId xmlns:a16="http://schemas.microsoft.com/office/drawing/2014/main" id="{C157CD20-80D2-40CD-A0C0-C19AB7DC0C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0B42114-8BAA-4A5E-9263-D73E28D2542B}" type="slidenum">
              <a:rPr lang="en-US" altLang="en-US" smtClean="0"/>
              <a:pPr/>
              <a:t>18</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AD63BE70-7FE0-44BC-9D60-ACA62A185D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BD14737E-EA89-4DB1-933C-CA37DDE00E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Question: What do you, as a RTW Coordinator, consider to be a light touch, medium touch, and a more complex Touch Point.</a:t>
            </a:r>
          </a:p>
          <a:p>
            <a:endParaRPr lang="en-US" altLang="en-US" dirty="0"/>
          </a:p>
          <a:p>
            <a:r>
              <a:rPr lang="en-US" altLang="en-US" dirty="0"/>
              <a:t>I light touch can still be complex. The complexity of a RTW case will depend on the answer to a lot of the questions provided in the Tools section.</a:t>
            </a:r>
          </a:p>
          <a:p>
            <a:endParaRPr lang="en-US" altLang="en-US" dirty="0"/>
          </a:p>
          <a:p>
            <a:r>
              <a:rPr lang="en-US" altLang="en-US" dirty="0"/>
              <a:t>Of the questions for the employee – which questions may lead to a more complex case?</a:t>
            </a:r>
          </a:p>
          <a:p>
            <a:endParaRPr lang="en-US" altLang="en-US" dirty="0"/>
          </a:p>
          <a:p>
            <a:r>
              <a:rPr lang="en-US" altLang="en-US" dirty="0"/>
              <a:t>Of the questions for the employer – which questions may lead to a more complex case?</a:t>
            </a:r>
          </a:p>
          <a:p>
            <a:endParaRPr lang="en-US" altLang="en-US" dirty="0"/>
          </a:p>
          <a:p>
            <a:endParaRPr lang="en-US" altLang="en-US" dirty="0"/>
          </a:p>
        </p:txBody>
      </p:sp>
      <p:sp>
        <p:nvSpPr>
          <p:cNvPr id="100356" name="Slide Number Placeholder 3">
            <a:extLst>
              <a:ext uri="{FF2B5EF4-FFF2-40B4-BE49-F238E27FC236}">
                <a16:creationId xmlns:a16="http://schemas.microsoft.com/office/drawing/2014/main" id="{EFDFF69C-E480-4411-83E4-8C9E72B987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5A7BC80-C891-4B81-BD3C-A882530FAFCA}" type="slidenum">
              <a:rPr lang="en-US" altLang="en-US" smtClean="0"/>
              <a:pPr/>
              <a:t>19</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E445761-65B4-4CAA-A778-89C343F9D0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9FB53C36-7CDF-4BAF-8479-83352C1524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04" name="Slide Number Placeholder 3">
            <a:extLst>
              <a:ext uri="{FF2B5EF4-FFF2-40B4-BE49-F238E27FC236}">
                <a16:creationId xmlns:a16="http://schemas.microsoft.com/office/drawing/2014/main" id="{11B6285A-F62E-4CAB-BFB9-6937F06436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2C1C8C8-D531-4D32-976A-FE1B60EB44AA}" type="slidenum">
              <a:rPr lang="en-US" altLang="en-US" smtClean="0"/>
              <a:pPr/>
              <a:t>20</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F2F582E4-60F7-4E21-8EFA-29E0E7B374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746C24CA-28B1-4610-B46C-857272D33C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Jack is a 45-year-old man with lower lumbar pain. Jack graduated high school and began working with Slaton’s Mechanical company when he was 21 years old through an apprenticeship. He has no additional college training. As a result of completing his apprenticeship, Jack earned a journeyman’s license in plumbing and has worked for Slaton’s Mechanical for the past 20 plus years. About 6 months ago, Jack fell off a ladder at his house and injured his lower back. At the time of the injury he was told he had some herniated discs that were pressing against his sciatica nerve, as well as nerves leading to his legs. Jack would like to return to work and has been referred to your state’s RETAIN program. </a:t>
            </a:r>
          </a:p>
          <a:p>
            <a:r>
              <a:rPr lang="en-US" altLang="en-US" dirty="0"/>
              <a:t>What steps would the RTW take to assist Jake in being able to continue to work?</a:t>
            </a:r>
          </a:p>
          <a:p>
            <a:r>
              <a:rPr lang="en-US" altLang="en-US" dirty="0"/>
              <a:t>What are the Touch Points in the current scenario?</a:t>
            </a:r>
          </a:p>
          <a:p>
            <a:r>
              <a:rPr lang="en-US" altLang="en-US" dirty="0"/>
              <a:t>Once Jake’s disability progresses in severity, what are the new Touch Points and how comfortable are you, as the RTW coordinator, in the complexity of the case?</a:t>
            </a:r>
          </a:p>
          <a:p>
            <a:endParaRPr lang="en-US" altLang="en-US" dirty="0"/>
          </a:p>
        </p:txBody>
      </p:sp>
      <p:sp>
        <p:nvSpPr>
          <p:cNvPr id="104452" name="Slide Number Placeholder 3">
            <a:extLst>
              <a:ext uri="{FF2B5EF4-FFF2-40B4-BE49-F238E27FC236}">
                <a16:creationId xmlns:a16="http://schemas.microsoft.com/office/drawing/2014/main" id="{FD7C484D-4185-463F-9333-4A9932EA33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27AC106-48A2-4142-B8E5-087DDE532E4E}" type="slidenum">
              <a:rPr lang="en-US" altLang="en-US" smtClean="0"/>
              <a:pPr/>
              <a:t>21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7704908-D1C6-47D4-BA7E-0376B78039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B34A951B-022D-49A7-BE2F-52CDE05304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Slide Number Placeholder 3">
            <a:extLst>
              <a:ext uri="{FF2B5EF4-FFF2-40B4-BE49-F238E27FC236}">
                <a16:creationId xmlns:a16="http://schemas.microsoft.com/office/drawing/2014/main" id="{8D91C92F-4B48-4A90-AC81-080302731C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41F25EC-115A-45DD-B53D-7F9C717D0BEF}" type="slidenum">
              <a:rPr lang="en-US" altLang="en-US" smtClean="0"/>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5C6F467A-3D3A-40F0-B629-7B060A1739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074283D4-79C1-4C73-9114-2A6913D229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Jack’s company offered Short Term Disability and Long Term disability as an employee benefit. Jack decided he needed to access the Short Term Disability assistance while he continued to receive medical treatment. After 6 months, Jack tried to return to work for a few months, but the pain continued. He went off work again, went back on STD and had another surgery. Thus far the surgery has not been helpful.</a:t>
            </a:r>
          </a:p>
          <a:p>
            <a:r>
              <a:rPr lang="en-US" altLang="en-US" dirty="0"/>
              <a:t>Jack really enjoys his job and enjoys working for his employer. However, Jack’s back pain continues to worsen. At this time, Jack is having issues with tingling and shooting pain in his lower back and legs. Although he is still limited in what he can do, Jack wants to return to work and Slaton’s Mechanical wants to bring him back to work. There are concerns by both Jack and Slaton’s Mechanical around his personal safety, safety to others and his ability to do the required job tasks. Jack and Slaton’s Mechanical is seeking assistance in Returning to Work. </a:t>
            </a:r>
          </a:p>
        </p:txBody>
      </p:sp>
      <p:sp>
        <p:nvSpPr>
          <p:cNvPr id="106500" name="Slide Number Placeholder 3">
            <a:extLst>
              <a:ext uri="{FF2B5EF4-FFF2-40B4-BE49-F238E27FC236}">
                <a16:creationId xmlns:a16="http://schemas.microsoft.com/office/drawing/2014/main" id="{268D4567-900F-4AFB-8C2E-15D8DB6F7F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4EB41B2-0863-426B-8853-E362ABD5A8E8}" type="slidenum">
              <a:rPr lang="en-US" altLang="en-US" smtClean="0"/>
              <a:pPr/>
              <a:t>22</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8CA292DC-08B5-4EDB-9062-ECC9804697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98F9F3A-34A7-4E2F-B91F-3D13345B84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9572" name="Slide Number Placeholder 3">
            <a:extLst>
              <a:ext uri="{FF2B5EF4-FFF2-40B4-BE49-F238E27FC236}">
                <a16:creationId xmlns:a16="http://schemas.microsoft.com/office/drawing/2014/main" id="{C8C26558-8B45-41A9-B56F-2E0F52FA4E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9BEEE4B-B987-4113-9649-095C7076A552}" type="slidenum">
              <a:rPr lang="en-US" altLang="en-US" smtClean="0"/>
              <a:pPr/>
              <a:t>24</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5573B9F-B0B6-4460-9876-B53E61F48F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5C56A64-F672-4300-87FF-6CFCF67FE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a:extLst>
              <a:ext uri="{FF2B5EF4-FFF2-40B4-BE49-F238E27FC236}">
                <a16:creationId xmlns:a16="http://schemas.microsoft.com/office/drawing/2014/main" id="{8F856EAF-E2DD-46C5-91A2-963F84132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9DDB0FC-ECB7-4CDA-8959-896812E94C88}" type="slidenum">
              <a:rPr lang="en-US" altLang="en-US" smtClean="0"/>
              <a:pPr/>
              <a:t>25</a:t>
            </a:fld>
            <a:endParaRPr lang="en-US" altLang="en-US" dirty="0"/>
          </a:p>
        </p:txBody>
      </p:sp>
    </p:spTree>
    <p:extLst>
      <p:ext uri="{BB962C8B-B14F-4D97-AF65-F5344CB8AC3E}">
        <p14:creationId xmlns:p14="http://schemas.microsoft.com/office/powerpoint/2010/main" val="3569754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3F6536EB-94A2-4DF4-B14E-6EE47E020F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5DD3F6A6-1AF7-4F67-9E83-F25A870505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Handout 6</a:t>
            </a:r>
          </a:p>
          <a:p>
            <a:endParaRPr lang="en-US" altLang="en-US" dirty="0"/>
          </a:p>
        </p:txBody>
      </p:sp>
      <p:sp>
        <p:nvSpPr>
          <p:cNvPr id="114692" name="Slide Number Placeholder 3">
            <a:extLst>
              <a:ext uri="{FF2B5EF4-FFF2-40B4-BE49-F238E27FC236}">
                <a16:creationId xmlns:a16="http://schemas.microsoft.com/office/drawing/2014/main" id="{FF2C1600-507D-47F7-962B-4918275FA5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E9B6012-4863-4A85-A9CB-9E72A7621B2F}" type="slidenum">
              <a:rPr lang="en-US" altLang="en-US" smtClean="0">
                <a:solidFill>
                  <a:srgbClr val="000000"/>
                </a:solidFill>
              </a:rPr>
              <a:pPr/>
              <a:t>27</a:t>
            </a:fld>
            <a:endParaRPr lang="en-US" altLang="en-US"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5573B9F-B0B6-4460-9876-B53E61F48F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5C56A64-F672-4300-87FF-6CFCF67FE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a:extLst>
              <a:ext uri="{FF2B5EF4-FFF2-40B4-BE49-F238E27FC236}">
                <a16:creationId xmlns:a16="http://schemas.microsoft.com/office/drawing/2014/main" id="{8F856EAF-E2DD-46C5-91A2-963F84132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9DDB0FC-ECB7-4CDA-8959-896812E94C88}" type="slidenum">
              <a:rPr lang="en-US" altLang="en-US" smtClean="0"/>
              <a:pPr/>
              <a:t>28</a:t>
            </a:fld>
            <a:endParaRPr lang="en-US" altLang="en-US" dirty="0"/>
          </a:p>
        </p:txBody>
      </p:sp>
    </p:spTree>
    <p:extLst>
      <p:ext uri="{BB962C8B-B14F-4D97-AF65-F5344CB8AC3E}">
        <p14:creationId xmlns:p14="http://schemas.microsoft.com/office/powerpoint/2010/main" val="3694365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5573B9F-B0B6-4460-9876-B53E61F48F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5C56A64-F672-4300-87FF-6CFCF67FE5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8068" name="Slide Number Placeholder 3">
            <a:extLst>
              <a:ext uri="{FF2B5EF4-FFF2-40B4-BE49-F238E27FC236}">
                <a16:creationId xmlns:a16="http://schemas.microsoft.com/office/drawing/2014/main" id="{8F856EAF-E2DD-46C5-91A2-963F84132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9DDB0FC-ECB7-4CDA-8959-896812E94C88}" type="slidenum">
              <a:rPr lang="en-US" altLang="en-US" smtClean="0"/>
              <a:pPr/>
              <a:t>29</a:t>
            </a:fld>
            <a:endParaRPr lang="en-US" altLang="en-US" dirty="0"/>
          </a:p>
        </p:txBody>
      </p:sp>
    </p:spTree>
    <p:extLst>
      <p:ext uri="{BB962C8B-B14F-4D97-AF65-F5344CB8AC3E}">
        <p14:creationId xmlns:p14="http://schemas.microsoft.com/office/powerpoint/2010/main" val="2070166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1D3F8631-10EE-47C0-B076-5F81FEB0DD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A800130F-CBDF-4894-A8CD-2D7B214163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4047D21D-9356-4BBF-98A7-3E62FC7499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A8262A6-7531-42BB-BBAD-FC79FF3209D9}" type="slidenum">
              <a:rPr lang="en-US" altLang="en-US" smtClean="0"/>
              <a:pPr/>
              <a:t>32</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3A9699E8-2FC2-44D0-A668-7070FB1131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D6CC611C-4156-4F80-99F8-4F1512111F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6980" name="Slide Number Placeholder 3">
            <a:extLst>
              <a:ext uri="{FF2B5EF4-FFF2-40B4-BE49-F238E27FC236}">
                <a16:creationId xmlns:a16="http://schemas.microsoft.com/office/drawing/2014/main" id="{A5E07201-7AB6-4E2D-84E1-D91852E41F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ABC38A-2155-471A-9E9C-289FAD590B4F}" type="slidenum">
              <a:rPr lang="en-US" altLang="en-US" smtClean="0"/>
              <a:pPr/>
              <a:t>34</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F95EA9B-2F7F-4B7D-BCE1-1842D754D2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47511981-FB65-405F-AE1D-5FE96BE466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Please mute your line when not speaking by pressing the far left green button that you see in the picture on the screen. If you need to step away from the call for any reason, DO NOT put your line on hold. Doing so may feed music into the entire conference.</a:t>
            </a:r>
          </a:p>
          <a:p>
            <a:r>
              <a:rPr lang="en-US" altLang="en-US" dirty="0"/>
              <a:t> </a:t>
            </a:r>
          </a:p>
          <a:p>
            <a:r>
              <a:rPr lang="en-US" altLang="en-US" dirty="0"/>
              <a:t>We recommend that you connect via audio by having the Adobe Connect system call you. If you did not do that before, you can do that by clicking on the phone button at the top of the screen and selecting “Connect My Audio” and choosing the option for the system to call you.</a:t>
            </a:r>
          </a:p>
          <a:p>
            <a:r>
              <a:rPr lang="en-US" altLang="en-US" dirty="0"/>
              <a:t> </a:t>
            </a:r>
          </a:p>
          <a:p>
            <a:r>
              <a:rPr lang="en-US" altLang="en-US" dirty="0"/>
              <a:t>If you have a question, you can type it in the chat box or press the raise hand button, which is the white icon on the top right that you see on the screen. </a:t>
            </a:r>
          </a:p>
          <a:p>
            <a:endParaRPr lang="en-US" altLang="en-US" dirty="0"/>
          </a:p>
        </p:txBody>
      </p:sp>
      <p:sp>
        <p:nvSpPr>
          <p:cNvPr id="67588" name="Slide Number Placeholder 3">
            <a:extLst>
              <a:ext uri="{FF2B5EF4-FFF2-40B4-BE49-F238E27FC236}">
                <a16:creationId xmlns:a16="http://schemas.microsoft.com/office/drawing/2014/main" id="{9583A411-F2FF-428E-8522-F4BBD1C44E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E3B4F447-9AFF-4CCE-A960-795DB481EEBF}" type="slidenum">
              <a:rPr lang="en-US" altLang="en-US" smtClean="0">
                <a:solidFill>
                  <a:srgbClr val="000000"/>
                </a:solidFill>
              </a:rPr>
              <a:pPr defTabSz="914400"/>
              <a:t>3</a:t>
            </a:fld>
            <a:endParaRPr lang="en-US" alt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0E1374E-38F0-48D8-BCF9-BDC8D454BB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56ADAD-5F6B-4E93-A5C0-76E8C29685FD}"/>
              </a:ext>
            </a:extLst>
          </p:cNvPr>
          <p:cNvSpPr>
            <a:spLocks noGrp="1"/>
          </p:cNvSpPr>
          <p:nvPr>
            <p:ph type="body" idx="1"/>
          </p:nvPr>
        </p:nvSpPr>
        <p:spPr/>
        <p:txBody>
          <a:bodyPr/>
          <a:lstStyle/>
          <a:p>
            <a:pPr>
              <a:defRPr/>
            </a:pPr>
            <a:r>
              <a:rPr lang="en-US" dirty="0"/>
              <a:t>-Moderator – self introduction,  I’m _____ and excited to Welcome Everyone to </a:t>
            </a:r>
            <a:r>
              <a:rPr lang="en-US" sz="1180" b="1" dirty="0">
                <a:ea typeface="+mn-ea"/>
              </a:rPr>
              <a:t>RETAIN TA’s </a:t>
            </a:r>
            <a:r>
              <a:rPr lang="en-US" sz="1180" dirty="0">
                <a:ea typeface="+mn-ea"/>
              </a:rPr>
              <a:t>first session in the Community of Practice (CoP) – </a:t>
            </a:r>
            <a:endParaRPr lang="en-US" dirty="0"/>
          </a:p>
          <a:p>
            <a:pPr marL="171450" indent="-171450">
              <a:buFontTx/>
              <a:buChar char="-"/>
              <a:defRPr/>
            </a:pPr>
            <a:r>
              <a:rPr lang="en-US" dirty="0"/>
              <a:t>Ask everyone to introduce self (Name and State).  </a:t>
            </a:r>
          </a:p>
          <a:p>
            <a:pPr marL="171450" indent="-171450">
              <a:buFontTx/>
              <a:buChar char="-"/>
              <a:defRPr/>
            </a:pPr>
            <a:r>
              <a:rPr lang="en-US" dirty="0"/>
              <a:t>(Needs Sensing Question) Ask Participants to type their response to “what is the most in the ___________________________________ in the QUESTION box . </a:t>
            </a:r>
          </a:p>
        </p:txBody>
      </p:sp>
      <p:sp>
        <p:nvSpPr>
          <p:cNvPr id="69636" name="Slide Number Placeholder 3">
            <a:extLst>
              <a:ext uri="{FF2B5EF4-FFF2-40B4-BE49-F238E27FC236}">
                <a16:creationId xmlns:a16="http://schemas.microsoft.com/office/drawing/2014/main" id="{9C14D5F2-7843-477A-9262-AE918647C8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defRPr>
                <a:solidFill>
                  <a:schemeClr val="tx1"/>
                </a:solidFill>
                <a:latin typeface="Calibri" panose="020F0502020204030204" pitchFamily="34" charset="0"/>
              </a:defRPr>
            </a:lvl1pPr>
            <a:lvl2pPr marL="742950" indent="-285750" defTabSz="898525">
              <a:defRPr>
                <a:solidFill>
                  <a:schemeClr val="tx1"/>
                </a:solidFill>
                <a:latin typeface="Calibri" panose="020F0502020204030204" pitchFamily="34" charset="0"/>
              </a:defRPr>
            </a:lvl2pPr>
            <a:lvl3pPr marL="1143000" indent="-228600" defTabSz="898525">
              <a:defRPr>
                <a:solidFill>
                  <a:schemeClr val="tx1"/>
                </a:solidFill>
                <a:latin typeface="Calibri" panose="020F0502020204030204" pitchFamily="34" charset="0"/>
              </a:defRPr>
            </a:lvl3pPr>
            <a:lvl4pPr marL="1600200" indent="-228600" defTabSz="898525">
              <a:defRPr>
                <a:solidFill>
                  <a:schemeClr val="tx1"/>
                </a:solidFill>
                <a:latin typeface="Calibri" panose="020F0502020204030204" pitchFamily="34" charset="0"/>
              </a:defRPr>
            </a:lvl4pPr>
            <a:lvl5pPr marL="2057400" indent="-228600" defTabSz="898525">
              <a:defRPr>
                <a:solidFill>
                  <a:schemeClr val="tx1"/>
                </a:solidFill>
                <a:latin typeface="Calibri" panose="020F0502020204030204" pitchFamily="34" charset="0"/>
              </a:defRPr>
            </a:lvl5pPr>
            <a:lvl6pPr marL="2514600" indent="-228600" defTabSz="898525" eaLnBrk="0" fontAlgn="base" hangingPunct="0">
              <a:spcBef>
                <a:spcPct val="0"/>
              </a:spcBef>
              <a:spcAft>
                <a:spcPct val="0"/>
              </a:spcAft>
              <a:defRPr>
                <a:solidFill>
                  <a:schemeClr val="tx1"/>
                </a:solidFill>
                <a:latin typeface="Calibri" panose="020F0502020204030204" pitchFamily="34" charset="0"/>
              </a:defRPr>
            </a:lvl6pPr>
            <a:lvl7pPr marL="2971800" indent="-228600" defTabSz="898525" eaLnBrk="0" fontAlgn="base" hangingPunct="0">
              <a:spcBef>
                <a:spcPct val="0"/>
              </a:spcBef>
              <a:spcAft>
                <a:spcPct val="0"/>
              </a:spcAft>
              <a:defRPr>
                <a:solidFill>
                  <a:schemeClr val="tx1"/>
                </a:solidFill>
                <a:latin typeface="Calibri" panose="020F0502020204030204" pitchFamily="34" charset="0"/>
              </a:defRPr>
            </a:lvl7pPr>
            <a:lvl8pPr marL="3429000" indent="-228600" defTabSz="898525" eaLnBrk="0" fontAlgn="base" hangingPunct="0">
              <a:spcBef>
                <a:spcPct val="0"/>
              </a:spcBef>
              <a:spcAft>
                <a:spcPct val="0"/>
              </a:spcAft>
              <a:defRPr>
                <a:solidFill>
                  <a:schemeClr val="tx1"/>
                </a:solidFill>
                <a:latin typeface="Calibri" panose="020F0502020204030204" pitchFamily="34" charset="0"/>
              </a:defRPr>
            </a:lvl8pPr>
            <a:lvl9pPr marL="3886200" indent="-228600" defTabSz="898525" eaLnBrk="0" fontAlgn="base" hangingPunct="0">
              <a:spcBef>
                <a:spcPct val="0"/>
              </a:spcBef>
              <a:spcAft>
                <a:spcPct val="0"/>
              </a:spcAft>
              <a:defRPr>
                <a:solidFill>
                  <a:schemeClr val="tx1"/>
                </a:solidFill>
                <a:latin typeface="Calibri" panose="020F0502020204030204" pitchFamily="34" charset="0"/>
              </a:defRPr>
            </a:lvl9pPr>
          </a:lstStyle>
          <a:p>
            <a:pPr algn="ctr"/>
            <a:fld id="{4C503EC7-DF50-4815-8B11-7B4E3DCFF2D1}" type="slidenum">
              <a:rPr lang="en-US" altLang="en-US" sz="1000" smtClean="0">
                <a:solidFill>
                  <a:srgbClr val="4D4D4F"/>
                </a:solidFill>
                <a:latin typeface="Arial" panose="020B0604020202020204" pitchFamily="34" charset="0"/>
              </a:rPr>
              <a:pPr algn="ctr"/>
              <a:t>4</a:t>
            </a:fld>
            <a:endParaRPr lang="en-US" altLang="en-US" sz="1000" dirty="0">
              <a:solidFill>
                <a:srgbClr val="4D4D4F"/>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0AA9B10-5F6E-4215-987F-F5533A6F53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A3D5CEF4-96B1-4B3A-974C-CB8762D37E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3732" name="Slide Number Placeholder 3">
            <a:extLst>
              <a:ext uri="{FF2B5EF4-FFF2-40B4-BE49-F238E27FC236}">
                <a16:creationId xmlns:a16="http://schemas.microsoft.com/office/drawing/2014/main" id="{FBB2C61C-EE7B-4AFB-81BD-63CA2D6F66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D49B5E5-9DA6-48F2-9D71-B8B49BBB4E15}" type="slidenum">
              <a:rPr lang="en-US" altLang="en-US" smtClean="0"/>
              <a:pPr/>
              <a:t>6</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6AD7AFB-893B-4F52-920C-10B3227499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C2A3F203-CFE7-457D-8404-954BD3EDC4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5780" name="Slide Number Placeholder 3">
            <a:extLst>
              <a:ext uri="{FF2B5EF4-FFF2-40B4-BE49-F238E27FC236}">
                <a16:creationId xmlns:a16="http://schemas.microsoft.com/office/drawing/2014/main" id="{CB6DF637-5DC6-4506-9D79-55CE96800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8525">
              <a:defRPr>
                <a:solidFill>
                  <a:schemeClr val="tx1"/>
                </a:solidFill>
                <a:latin typeface="Calibri" panose="020F0502020204030204" pitchFamily="34" charset="0"/>
              </a:defRPr>
            </a:lvl1pPr>
            <a:lvl2pPr marL="742950" indent="-285750" defTabSz="898525">
              <a:defRPr>
                <a:solidFill>
                  <a:schemeClr val="tx1"/>
                </a:solidFill>
                <a:latin typeface="Calibri" panose="020F0502020204030204" pitchFamily="34" charset="0"/>
              </a:defRPr>
            </a:lvl2pPr>
            <a:lvl3pPr marL="1143000" indent="-228600" defTabSz="898525">
              <a:defRPr>
                <a:solidFill>
                  <a:schemeClr val="tx1"/>
                </a:solidFill>
                <a:latin typeface="Calibri" panose="020F0502020204030204" pitchFamily="34" charset="0"/>
              </a:defRPr>
            </a:lvl3pPr>
            <a:lvl4pPr marL="1600200" indent="-228600" defTabSz="898525">
              <a:defRPr>
                <a:solidFill>
                  <a:schemeClr val="tx1"/>
                </a:solidFill>
                <a:latin typeface="Calibri" panose="020F0502020204030204" pitchFamily="34" charset="0"/>
              </a:defRPr>
            </a:lvl4pPr>
            <a:lvl5pPr marL="2057400" indent="-228600" defTabSz="898525">
              <a:defRPr>
                <a:solidFill>
                  <a:schemeClr val="tx1"/>
                </a:solidFill>
                <a:latin typeface="Calibri" panose="020F0502020204030204" pitchFamily="34" charset="0"/>
              </a:defRPr>
            </a:lvl5pPr>
            <a:lvl6pPr marL="2514600" indent="-228600" defTabSz="898525" eaLnBrk="0" fontAlgn="base" hangingPunct="0">
              <a:spcBef>
                <a:spcPct val="0"/>
              </a:spcBef>
              <a:spcAft>
                <a:spcPct val="0"/>
              </a:spcAft>
              <a:defRPr>
                <a:solidFill>
                  <a:schemeClr val="tx1"/>
                </a:solidFill>
                <a:latin typeface="Calibri" panose="020F0502020204030204" pitchFamily="34" charset="0"/>
              </a:defRPr>
            </a:lvl6pPr>
            <a:lvl7pPr marL="2971800" indent="-228600" defTabSz="898525" eaLnBrk="0" fontAlgn="base" hangingPunct="0">
              <a:spcBef>
                <a:spcPct val="0"/>
              </a:spcBef>
              <a:spcAft>
                <a:spcPct val="0"/>
              </a:spcAft>
              <a:defRPr>
                <a:solidFill>
                  <a:schemeClr val="tx1"/>
                </a:solidFill>
                <a:latin typeface="Calibri" panose="020F0502020204030204" pitchFamily="34" charset="0"/>
              </a:defRPr>
            </a:lvl7pPr>
            <a:lvl8pPr marL="3429000" indent="-228600" defTabSz="898525" eaLnBrk="0" fontAlgn="base" hangingPunct="0">
              <a:spcBef>
                <a:spcPct val="0"/>
              </a:spcBef>
              <a:spcAft>
                <a:spcPct val="0"/>
              </a:spcAft>
              <a:defRPr>
                <a:solidFill>
                  <a:schemeClr val="tx1"/>
                </a:solidFill>
                <a:latin typeface="Calibri" panose="020F0502020204030204" pitchFamily="34" charset="0"/>
              </a:defRPr>
            </a:lvl8pPr>
            <a:lvl9pPr marL="3886200" indent="-228600" defTabSz="898525" eaLnBrk="0" fontAlgn="base" hangingPunct="0">
              <a:spcBef>
                <a:spcPct val="0"/>
              </a:spcBef>
              <a:spcAft>
                <a:spcPct val="0"/>
              </a:spcAft>
              <a:defRPr>
                <a:solidFill>
                  <a:schemeClr val="tx1"/>
                </a:solidFill>
                <a:latin typeface="Calibri" panose="020F0502020204030204" pitchFamily="34" charset="0"/>
              </a:defRPr>
            </a:lvl9pPr>
          </a:lstStyle>
          <a:p>
            <a:pPr algn="ctr"/>
            <a:fld id="{D403B27E-3FF8-4472-B6B8-2C18472C016D}" type="slidenum">
              <a:rPr lang="en-US" altLang="en-US" sz="1000" smtClean="0">
                <a:solidFill>
                  <a:srgbClr val="4D4D4F"/>
                </a:solidFill>
                <a:latin typeface="Arial" panose="020B0604020202020204" pitchFamily="34" charset="0"/>
              </a:rPr>
              <a:pPr algn="ctr"/>
              <a:t>7</a:t>
            </a:fld>
            <a:endParaRPr lang="en-US" altLang="en-US" sz="1000" dirty="0">
              <a:solidFill>
                <a:srgbClr val="4D4D4F"/>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4E4052D-1FF6-4BFB-B948-909DEDFBE9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F716C41-D963-4EF9-94B6-13B14B6564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Bio Leslie Dawson is the State Administrator of the Alabama Department of Rehabilitation Service’s Vocational Rehabilitation Business Relations Program - READI-Net (Resources for Employment and Disability Information). Leslie is responsible for developing and maintaining partnerships with business and industry within Alabama, as well as nationally, in order to assist companies with their disability and inclusion needs; including the recruitment, employment, retention and advancement of individuals with disabilities. Leslie travels state-wide providing disability and employment related trainings to employer partners on such topics as Disability Etiquette, Disability Awareness, ADAAA, Return to Work/Stay at Work initiatives, Reasonable Accommodations, Section 503 of the Rehabilitation Act, and Emergency Preparedness for Employees and Customers with Disabilities. She has over 20 years’ experience working with businesses to retain workers with injuries, illnesses and disabilities in the workplace. Mrs. Dawson received her master’s degree in Vocational Rehabilitation Counseling from the University of Alabama and is a Certified Rehabilitation Counselor, as well as a Nationally Certified Counselor. </a:t>
            </a:r>
          </a:p>
          <a:p>
            <a:r>
              <a:rPr lang="en-US" altLang="en-US" dirty="0"/>
              <a:t> </a:t>
            </a:r>
          </a:p>
          <a:p>
            <a:r>
              <a:rPr lang="en-US" altLang="en-US" dirty="0"/>
              <a:t> </a:t>
            </a:r>
          </a:p>
          <a:p>
            <a:r>
              <a:rPr lang="en-US" altLang="en-US" dirty="0"/>
              <a:t> </a:t>
            </a:r>
          </a:p>
        </p:txBody>
      </p:sp>
      <p:sp>
        <p:nvSpPr>
          <p:cNvPr id="77828" name="Slide Number Placeholder 3">
            <a:extLst>
              <a:ext uri="{FF2B5EF4-FFF2-40B4-BE49-F238E27FC236}">
                <a16:creationId xmlns:a16="http://schemas.microsoft.com/office/drawing/2014/main" id="{1C73D9F0-47E9-4C3F-9C7B-118CB07A47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4AC83B39-24D3-42AF-94F5-3A78278E9F58}" type="slidenum">
              <a:rPr lang="en-US" altLang="en-US" smtClean="0">
                <a:solidFill>
                  <a:srgbClr val="000000"/>
                </a:solidFill>
              </a:rPr>
              <a:pPr defTabSz="914400"/>
              <a:t>8</a:t>
            </a:fld>
            <a:endParaRPr lang="en-US" alt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6A90DB3-802C-4622-8318-92E050227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78F242D0-6BA6-4576-94C3-E56C77512E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the RETAIN grants first began, each state received Tools from the Department of Labor. You guys were given documents such as:</a:t>
            </a:r>
          </a:p>
          <a:p>
            <a:endParaRPr lang="en-US" altLang="en-US" dirty="0"/>
          </a:p>
          <a:p>
            <a:r>
              <a:rPr lang="en-US" altLang="en-US" b="1" dirty="0"/>
              <a:t>Operational Planning and Implementation Guidance Checklist </a:t>
            </a:r>
          </a:p>
          <a:p>
            <a:endParaRPr lang="en-US" altLang="en-US" dirty="0"/>
          </a:p>
          <a:p>
            <a:r>
              <a:rPr lang="en-US" altLang="en-US" b="1" dirty="0"/>
              <a:t>Functional and Non-functional Requirements for State RETAIN Data Systems </a:t>
            </a:r>
          </a:p>
          <a:p>
            <a:endParaRPr lang="en-US" altLang="en-US" dirty="0"/>
          </a:p>
          <a:p>
            <a:r>
              <a:rPr lang="en-US" altLang="en-US" b="1" dirty="0"/>
              <a:t>Definitions and Guidelines, RETAIN Data Collection for Grant Performance Management, and Evaluation</a:t>
            </a:r>
          </a:p>
          <a:p>
            <a:endParaRPr lang="en-US" altLang="en-US" b="1" dirty="0"/>
          </a:p>
          <a:p>
            <a:r>
              <a:rPr lang="en-US" altLang="en-US" dirty="0"/>
              <a:t>You were also given access to Technical Assistance and Subject Matter Experts to get your grant programs up and running. Without the proper tools, implementing and operating a RETAIN grant would be extremely difficult. </a:t>
            </a:r>
          </a:p>
          <a:p>
            <a:endParaRPr lang="en-US" altLang="en-US" dirty="0"/>
          </a:p>
          <a:p>
            <a:r>
              <a:rPr lang="en-US" altLang="en-US" dirty="0"/>
              <a:t>The same goes for actually managing a Return to Work/Stay at Work case. </a:t>
            </a:r>
          </a:p>
          <a:p>
            <a:endParaRPr lang="en-US" altLang="en-US" dirty="0"/>
          </a:p>
          <a:p>
            <a:r>
              <a:rPr lang="en-US" altLang="en-US" dirty="0"/>
              <a:t>…</a:t>
            </a:r>
          </a:p>
          <a:p>
            <a:endParaRPr lang="en-US" altLang="en-US" dirty="0"/>
          </a:p>
          <a:p>
            <a:r>
              <a:rPr lang="en-US" altLang="en-US" dirty="0"/>
              <a:t>In this part of the training, I would like to challenge you to consider additional tools that can be used to help guide you as you manage RTW/SAW cases….</a:t>
            </a:r>
          </a:p>
          <a:p>
            <a:endParaRPr lang="en-US" altLang="en-US" dirty="0"/>
          </a:p>
          <a:p>
            <a:r>
              <a:rPr lang="en-US" altLang="en-US" dirty="0"/>
              <a:t>Next Slide</a:t>
            </a:r>
          </a:p>
        </p:txBody>
      </p:sp>
      <p:sp>
        <p:nvSpPr>
          <p:cNvPr id="79876" name="Slide Number Placeholder 3">
            <a:extLst>
              <a:ext uri="{FF2B5EF4-FFF2-40B4-BE49-F238E27FC236}">
                <a16:creationId xmlns:a16="http://schemas.microsoft.com/office/drawing/2014/main" id="{97B71EAB-6AE7-42EA-AB68-0E7D208DA0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1EE23E6-17D2-4838-9EEF-0B8081842FFE}" type="slidenum">
              <a:rPr lang="en-US" altLang="en-US" smtClean="0"/>
              <a:pPr/>
              <a:t>9</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4188C6AD-6925-4972-B64B-743881391C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913BB5F-257E-42CD-8EDF-35ABEF9A31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Question: What tools are you currently using to help you manage a RTW/SAW case?</a:t>
            </a:r>
          </a:p>
          <a:p>
            <a:r>
              <a:rPr lang="en-US" altLang="en-US" dirty="0"/>
              <a:t>Possible Answers: Professionals – RTW Coordinator, Healthcare Professional, Employer, Workforce Partners; Data Elements; Electronic Record Keeping system; What else? Take a deeper dive…</a:t>
            </a:r>
          </a:p>
          <a:p>
            <a:endParaRPr lang="en-US" altLang="en-US" dirty="0"/>
          </a:p>
          <a:p>
            <a:r>
              <a:rPr lang="en-US" altLang="en-US" dirty="0"/>
              <a:t>In this part of the training, I would like to challenge you to consider additional tools that can be used to help guide you as you manage RTW/SAW cases….</a:t>
            </a:r>
          </a:p>
          <a:p>
            <a:endParaRPr lang="en-US" altLang="en-US" dirty="0"/>
          </a:p>
          <a:p>
            <a:r>
              <a:rPr lang="en-US" altLang="en-US" dirty="0"/>
              <a:t>Next Slide</a:t>
            </a:r>
          </a:p>
          <a:p>
            <a:endParaRPr lang="en-US" altLang="en-US" dirty="0"/>
          </a:p>
        </p:txBody>
      </p:sp>
      <p:sp>
        <p:nvSpPr>
          <p:cNvPr id="81924" name="Slide Number Placeholder 3">
            <a:extLst>
              <a:ext uri="{FF2B5EF4-FFF2-40B4-BE49-F238E27FC236}">
                <a16:creationId xmlns:a16="http://schemas.microsoft.com/office/drawing/2014/main" id="{F51E8A2B-4F88-40BC-BF2A-FB931A1841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E504BC5-D2A0-43FD-9FCC-26A5FFF76B68}" type="slidenum">
              <a:rPr lang="en-US" altLang="en-US" smtClean="0"/>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119517-CB77-4115-B08D-C8439E0F75ED}"/>
              </a:ext>
            </a:extLst>
          </p:cNvPr>
          <p:cNvSpPr/>
          <p:nvPr userDrawn="1"/>
        </p:nvSpPr>
        <p:spPr>
          <a:xfrm>
            <a:off x="0" y="4622800"/>
            <a:ext cx="9144000" cy="809625"/>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 name="Rectangle 4">
            <a:extLst>
              <a:ext uri="{FF2B5EF4-FFF2-40B4-BE49-F238E27FC236}">
                <a16:creationId xmlns:a16="http://schemas.microsoft.com/office/drawing/2014/main" id="{0CFDA5EA-899F-4179-8085-F54BC2B48326}"/>
              </a:ext>
            </a:extLst>
          </p:cNvPr>
          <p:cNvSpPr/>
          <p:nvPr userDrawn="1"/>
        </p:nvSpPr>
        <p:spPr>
          <a:xfrm>
            <a:off x="0" y="0"/>
            <a:ext cx="9144000" cy="4622800"/>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7" name="Picture 16">
            <a:extLst>
              <a:ext uri="{FF2B5EF4-FFF2-40B4-BE49-F238E27FC236}">
                <a16:creationId xmlns:a16="http://schemas.microsoft.com/office/drawing/2014/main" id="{5BB97DAC-8781-4DD2-A20E-828E06057D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67477" y="2336800"/>
            <a:ext cx="229952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a:extLst>
              <a:ext uri="{FF2B5EF4-FFF2-40B4-BE49-F238E27FC236}">
                <a16:creationId xmlns:a16="http://schemas.microsoft.com/office/drawing/2014/main" id="{387D2983-AAFB-41B0-91E6-7458FBC5A8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42245" y="0"/>
            <a:ext cx="2189725" cy="218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C9E02E4-B565-4B93-A8E1-9E1A79784E4E}"/>
              </a:ext>
            </a:extLst>
          </p:cNvPr>
          <p:cNvSpPr/>
          <p:nvPr userDrawn="1"/>
        </p:nvSpPr>
        <p:spPr bwMode="auto">
          <a:xfrm>
            <a:off x="0" y="5432425"/>
            <a:ext cx="9144000" cy="142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11" name="Picture 20">
            <a:extLst>
              <a:ext uri="{FF2B5EF4-FFF2-40B4-BE49-F238E27FC236}">
                <a16:creationId xmlns:a16="http://schemas.microsoft.com/office/drawing/2014/main" id="{513C784D-05CC-4468-9865-2124EFB85E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5793" y="5978134"/>
            <a:ext cx="1906524"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2AD0F537-FE6A-4BA5-8646-97465AA4EF2F}"/>
              </a:ext>
            </a:extLst>
          </p:cNvPr>
          <p:cNvCxnSpPr/>
          <p:nvPr userDrawn="1"/>
        </p:nvCxnSpPr>
        <p:spPr bwMode="auto">
          <a:xfrm>
            <a:off x="2467754" y="5912898"/>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22">
            <a:extLst>
              <a:ext uri="{FF2B5EF4-FFF2-40B4-BE49-F238E27FC236}">
                <a16:creationId xmlns:a16="http://schemas.microsoft.com/office/drawing/2014/main" id="{A80D9ADD-8E66-4979-BBDA-15055C4F4D17}"/>
              </a:ext>
            </a:extLst>
          </p:cNvPr>
          <p:cNvSpPr txBox="1">
            <a:spLocks noChangeArrowheads="1"/>
          </p:cNvSpPr>
          <p:nvPr userDrawn="1"/>
        </p:nvSpPr>
        <p:spPr bwMode="auto">
          <a:xfrm>
            <a:off x="2528079" y="5838285"/>
            <a:ext cx="2749550" cy="78422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500" dirty="0"/>
              <a:t>Retaining Employment and Talent After Injury/Illness Network</a:t>
            </a:r>
          </a:p>
        </p:txBody>
      </p:sp>
      <p:pic>
        <p:nvPicPr>
          <p:cNvPr id="14" name="Picture 23" descr="American Institutes for Research Logo">
            <a:extLst>
              <a:ext uri="{FF2B5EF4-FFF2-40B4-BE49-F238E27FC236}">
                <a16:creationId xmlns:a16="http://schemas.microsoft.com/office/drawing/2014/main" id="{02698DE5-9161-4CCC-B6DC-A9C5C8CD962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02796" y="5943966"/>
            <a:ext cx="2127504"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Image result for ODEP logo">
            <a:extLst>
              <a:ext uri="{FF2B5EF4-FFF2-40B4-BE49-F238E27FC236}">
                <a16:creationId xmlns:a16="http://schemas.microsoft.com/office/drawing/2014/main" id="{5ED13A7A-7A57-48A1-8EBC-39CBD1952AD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28932" y="5801990"/>
            <a:ext cx="446186" cy="76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userDrawn="1">
            <p:ph type="ctrTitle"/>
          </p:nvPr>
        </p:nvSpPr>
        <p:spPr>
          <a:xfrm>
            <a:off x="391887" y="1984481"/>
            <a:ext cx="4884350" cy="2387600"/>
          </a:xfrm>
        </p:spPr>
        <p:txBody>
          <a:bodyPr anchor="b"/>
          <a:lstStyle>
            <a:lvl1pPr algn="l">
              <a:defRPr sz="4501">
                <a:solidFill>
                  <a:schemeClr val="bg1"/>
                </a:solidFill>
                <a:latin typeface="+mn-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userDrawn="1">
            <p:ph type="subTitle" idx="1"/>
          </p:nvPr>
        </p:nvSpPr>
        <p:spPr>
          <a:xfrm>
            <a:off x="391887" y="4847613"/>
            <a:ext cx="6156398" cy="542925"/>
          </a:xfrm>
        </p:spPr>
        <p:txBody>
          <a:bodyPr/>
          <a:lstStyle>
            <a:lvl1pPr marL="0" indent="0" algn="l">
              <a:buNone/>
              <a:defRPr sz="1800" b="0" i="0">
                <a:solidFill>
                  <a:schemeClr val="bg1"/>
                </a:solidFill>
                <a:latin typeface="+mn-lt"/>
                <a:ea typeface="Open Sans" panose="020B0606030504020204" pitchFamily="34" charset="0"/>
                <a:cs typeface="Open Sans" panose="020B0606030504020204" pitchFamily="34" charset="0"/>
              </a:defRPr>
            </a:lvl1pPr>
            <a:lvl2pPr marL="342918" indent="0" algn="ctr">
              <a:buNone/>
              <a:defRPr sz="1500"/>
            </a:lvl2pPr>
            <a:lvl3pPr marL="685835" indent="0" algn="ctr">
              <a:buNone/>
              <a:defRPr sz="1350"/>
            </a:lvl3pPr>
            <a:lvl4pPr marL="1028753" indent="0" algn="ctr">
              <a:buNone/>
              <a:defRPr sz="1200"/>
            </a:lvl4pPr>
            <a:lvl5pPr marL="1371671" indent="0" algn="ctr">
              <a:buNone/>
              <a:defRPr sz="1200"/>
            </a:lvl5pPr>
            <a:lvl6pPr marL="1714588" indent="0" algn="ctr">
              <a:buNone/>
              <a:defRPr sz="1200"/>
            </a:lvl6pPr>
            <a:lvl7pPr marL="2057505" indent="0" algn="ctr">
              <a:buNone/>
              <a:defRPr sz="1200"/>
            </a:lvl7pPr>
            <a:lvl8pPr marL="2400422" indent="0" algn="ctr">
              <a:buNone/>
              <a:defRPr sz="1200"/>
            </a:lvl8pPr>
            <a:lvl9pPr marL="2743340" indent="0" algn="ctr">
              <a:buNone/>
              <a:defRPr sz="1200"/>
            </a:lvl9pPr>
          </a:lstStyle>
          <a:p>
            <a:r>
              <a:rPr lang="en-US" dirty="0"/>
              <a:t>Click to edit Master subtitle style</a:t>
            </a:r>
          </a:p>
        </p:txBody>
      </p:sp>
    </p:spTree>
    <p:extLst>
      <p:ext uri="{BB962C8B-B14F-4D97-AF65-F5344CB8AC3E}">
        <p14:creationId xmlns:p14="http://schemas.microsoft.com/office/powerpoint/2010/main" val="234765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564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Pictur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19BC58-DDD2-4B8C-A867-8A5F5D8E9F71}"/>
              </a:ext>
            </a:extLst>
          </p:cNvPr>
          <p:cNvSpPr/>
          <p:nvPr userDrawn="1"/>
        </p:nvSpPr>
        <p:spPr>
          <a:xfrm>
            <a:off x="0" y="0"/>
            <a:ext cx="9144000" cy="5943600"/>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title"/>
          </p:nvPr>
        </p:nvSpPr>
        <p:spPr>
          <a:xfrm>
            <a:off x="347664" y="365125"/>
            <a:ext cx="4087772" cy="1325563"/>
          </a:xfrm>
        </p:spPr>
        <p:txBody>
          <a:bodyPr/>
          <a:lstStyle>
            <a:lvl1pPr>
              <a:defRPr>
                <a:solidFill>
                  <a:schemeClr val="bg1"/>
                </a:solidFill>
                <a:latin typeface="+mn-lt"/>
              </a:defRPr>
            </a:lvl1pPr>
          </a:lstStyle>
          <a:p>
            <a:r>
              <a:rPr lang="en-US" dirty="0"/>
              <a:t>Click to edit Master title style</a:t>
            </a:r>
          </a:p>
        </p:txBody>
      </p:sp>
      <p:sp>
        <p:nvSpPr>
          <p:cNvPr id="8" name="Content Placeholder 7"/>
          <p:cNvSpPr>
            <a:spLocks noGrp="1"/>
          </p:cNvSpPr>
          <p:nvPr>
            <p:ph sz="quarter" idx="10"/>
          </p:nvPr>
        </p:nvSpPr>
        <p:spPr>
          <a:xfrm>
            <a:off x="347662" y="1690689"/>
            <a:ext cx="4087772" cy="3109911"/>
          </a:xfrm>
        </p:spPr>
        <p:txBody>
          <a:bodyPr/>
          <a:lstStyle>
            <a:lvl1pPr marL="171450" indent="-171450">
              <a:buClr>
                <a:schemeClr val="bg1"/>
              </a:buClr>
              <a:buFont typeface="Arial" panose="020B0604020202020204" pitchFamily="34" charset="0"/>
              <a:buChar char="•"/>
              <a:defRPr>
                <a:solidFill>
                  <a:schemeClr val="bg1"/>
                </a:solidFill>
              </a:defRPr>
            </a:lvl1pPr>
            <a:lvl2pPr marL="514350" indent="-171450">
              <a:buClr>
                <a:schemeClr val="bg1"/>
              </a:buClr>
              <a:buFont typeface="Courier New" panose="02070309020205020404" pitchFamily="49" charset="0"/>
              <a:buChar char="o"/>
              <a:defRPr>
                <a:solidFill>
                  <a:schemeClr val="bg1"/>
                </a:solidFill>
              </a:defRPr>
            </a:lvl2pPr>
            <a:lvl3pPr marL="857250" indent="-171450">
              <a:buClr>
                <a:schemeClr val="bg1"/>
              </a:buClr>
              <a:buFont typeface="Wingdings" panose="05000000000000000000" pitchFamily="2" charset="2"/>
              <a:buChar char="§"/>
              <a:defRPr>
                <a:solidFill>
                  <a:schemeClr val="bg1"/>
                </a:solidFill>
              </a:defRPr>
            </a:lvl3pPr>
            <a:lvl4pPr marL="1200150" indent="-171450">
              <a:buClr>
                <a:schemeClr val="bg1"/>
              </a:buClr>
              <a:buFont typeface="Wingdings" panose="05000000000000000000" pitchFamily="2" charset="2"/>
              <a:buChar char="Ø"/>
              <a:defRPr>
                <a:solidFill>
                  <a:schemeClr val="bg1"/>
                </a:solidFill>
              </a:defRPr>
            </a:lvl4pPr>
            <a:lvl5pPr marL="1543050" indent="-171450">
              <a:buClr>
                <a:schemeClr val="bg1"/>
              </a:buClr>
              <a:buFont typeface="Wingdings" panose="05000000000000000000" pitchFamily="2" charset="2"/>
              <a:buChar char="ü"/>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7CD74CC4-9DBC-49A8-A612-0E998DBD6A17}"/>
              </a:ext>
            </a:extLst>
          </p:cNvPr>
          <p:cNvSpPr>
            <a:spLocks noGrp="1"/>
          </p:cNvSpPr>
          <p:nvPr>
            <p:ph sz="quarter" idx="15"/>
          </p:nvPr>
        </p:nvSpPr>
        <p:spPr>
          <a:xfrm>
            <a:off x="4860926" y="0"/>
            <a:ext cx="4283075" cy="5943600"/>
          </a:xfrm>
          <a:solidFill>
            <a:schemeClr val="bg1"/>
          </a:solidFill>
        </p:spPr>
        <p:txBody>
          <a:bodyPr tIns="91440" bIns="91440"/>
          <a:lstStyle>
            <a:lvl1pPr>
              <a:defRPr baseline="0"/>
            </a:lvl1pPr>
          </a:lstStyle>
          <a:p>
            <a:pPr lvl="0"/>
            <a:r>
              <a:rPr lang="en-US"/>
              <a:t>Click to edit Master text styles</a:t>
            </a:r>
          </a:p>
        </p:txBody>
      </p:sp>
    </p:spTree>
    <p:extLst>
      <p:ext uri="{BB962C8B-B14F-4D97-AF65-F5344CB8AC3E}">
        <p14:creationId xmlns:p14="http://schemas.microsoft.com/office/powerpoint/2010/main" val="1429962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6177BF-5BF6-4FB1-8830-08DEBEEB4D91}"/>
              </a:ext>
            </a:extLst>
          </p:cNvPr>
          <p:cNvSpPr/>
          <p:nvPr userDrawn="1"/>
        </p:nvSpPr>
        <p:spPr>
          <a:xfrm>
            <a:off x="0" y="4622800"/>
            <a:ext cx="9144000" cy="809625"/>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 name="Rectangle 4">
            <a:extLst>
              <a:ext uri="{FF2B5EF4-FFF2-40B4-BE49-F238E27FC236}">
                <a16:creationId xmlns:a16="http://schemas.microsoft.com/office/drawing/2014/main" id="{08F5A16C-358A-4E54-82A7-D16CCD6AC174}"/>
              </a:ext>
            </a:extLst>
          </p:cNvPr>
          <p:cNvSpPr/>
          <p:nvPr userDrawn="1"/>
        </p:nvSpPr>
        <p:spPr>
          <a:xfrm>
            <a:off x="0" y="0"/>
            <a:ext cx="9144000" cy="4622800"/>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grpSp>
        <p:nvGrpSpPr>
          <p:cNvPr id="6" name="Group 15">
            <a:extLst>
              <a:ext uri="{FF2B5EF4-FFF2-40B4-BE49-F238E27FC236}">
                <a16:creationId xmlns:a16="http://schemas.microsoft.com/office/drawing/2014/main" id="{734CBC35-460C-405F-BBEC-36FFF2AF353E}"/>
              </a:ext>
            </a:extLst>
          </p:cNvPr>
          <p:cNvGrpSpPr>
            <a:grpSpLocks/>
          </p:cNvGrpSpPr>
          <p:nvPr userDrawn="1"/>
        </p:nvGrpSpPr>
        <p:grpSpPr bwMode="auto">
          <a:xfrm>
            <a:off x="0" y="5432425"/>
            <a:ext cx="9144000" cy="1495425"/>
            <a:chOff x="1" y="5431972"/>
            <a:chExt cx="12192000" cy="1496286"/>
          </a:xfrm>
        </p:grpSpPr>
        <p:sp>
          <p:nvSpPr>
            <p:cNvPr id="7" name="Rectangle 6">
              <a:extLst>
                <a:ext uri="{FF2B5EF4-FFF2-40B4-BE49-F238E27FC236}">
                  <a16:creationId xmlns:a16="http://schemas.microsoft.com/office/drawing/2014/main" id="{98A120BA-620A-4048-801E-94821B644EA8}"/>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8" name="Picture 17">
              <a:extLst>
                <a:ext uri="{FF2B5EF4-FFF2-40B4-BE49-F238E27FC236}">
                  <a16:creationId xmlns:a16="http://schemas.microsoft.com/office/drawing/2014/main" id="{A5B5C437-4019-4786-A57B-3863F93846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514" y="5900714"/>
              <a:ext cx="2552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FE505FE3-DD08-4360-9B32-1B150770D350}"/>
                </a:ext>
              </a:extLst>
            </p:cNvPr>
            <p:cNvCxnSpPr/>
            <p:nvPr userDrawn="1"/>
          </p:nvCxnSpPr>
          <p:spPr>
            <a:xfrm>
              <a:off x="3259668" y="5900555"/>
              <a:ext cx="0" cy="55912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19">
              <a:extLst>
                <a:ext uri="{FF2B5EF4-FFF2-40B4-BE49-F238E27FC236}">
                  <a16:creationId xmlns:a16="http://schemas.microsoft.com/office/drawing/2014/main" id="{7F9B6A6C-AD30-4198-8246-0CA8B132439A}"/>
                </a:ext>
              </a:extLst>
            </p:cNvPr>
            <p:cNvSpPr txBox="1">
              <a:spLocks noChangeArrowheads="1"/>
            </p:cNvSpPr>
            <p:nvPr userDrawn="1"/>
          </p:nvSpPr>
          <p:spPr bwMode="auto">
            <a:xfrm>
              <a:off x="3340101" y="5825899"/>
              <a:ext cx="3666067" cy="78467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500" dirty="0"/>
                <a:t>Retaining Employment and Talent After Injury/Illness Network</a:t>
              </a:r>
            </a:p>
          </p:txBody>
        </p:sp>
        <p:pic>
          <p:nvPicPr>
            <p:cNvPr id="11" name="Picture 20" descr="American Institutes for Research Logo">
              <a:extLst>
                <a:ext uri="{FF2B5EF4-FFF2-40B4-BE49-F238E27FC236}">
                  <a16:creationId xmlns:a16="http://schemas.microsoft.com/office/drawing/2014/main" id="{40AD8B8C-2B82-4447-9F77-8893F9FB712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86166" y="5931999"/>
              <a:ext cx="2127504" cy="62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Image result for ODEP logo">
              <a:extLst>
                <a:ext uri="{FF2B5EF4-FFF2-40B4-BE49-F238E27FC236}">
                  <a16:creationId xmlns:a16="http://schemas.microsoft.com/office/drawing/2014/main" id="{60738F9E-F774-4EB6-8B87-9DF7CDE287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074571" y="5789583"/>
              <a:ext cx="594915" cy="76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Contact Information"/>
          <p:cNvSpPr>
            <a:spLocks noGrp="1"/>
          </p:cNvSpPr>
          <p:nvPr>
            <p:ph type="body" sz="quarter" idx="11"/>
          </p:nvPr>
        </p:nvSpPr>
        <p:spPr>
          <a:xfrm>
            <a:off x="339328" y="2543664"/>
            <a:ext cx="6417392" cy="1231786"/>
          </a:xfrm>
        </p:spPr>
        <p:txBody>
          <a:bodyPr>
            <a:noAutofit/>
          </a:bodyPr>
          <a:lstStyle>
            <a:lvl1pPr marL="0" indent="0" algn="l">
              <a:lnSpc>
                <a:spcPct val="140000"/>
              </a:lnSpc>
              <a:spcBef>
                <a:spcPts val="0"/>
              </a:spcBef>
              <a:buNone/>
              <a:defRPr sz="1350" cap="all" baseline="0">
                <a:solidFill>
                  <a:schemeClr val="bg1"/>
                </a:solidFill>
              </a:defRPr>
            </a:lvl1pPr>
          </a:lstStyle>
          <a:p>
            <a:pPr lvl="0"/>
            <a:r>
              <a:rPr lang="en-US"/>
              <a:t>Click to edit Master text styles</a:t>
            </a:r>
          </a:p>
          <a:p>
            <a:pPr lvl="1"/>
            <a:r>
              <a:rPr lang="en-US"/>
              <a:t>Second level</a:t>
            </a:r>
          </a:p>
          <a:p>
            <a:pPr lvl="2"/>
            <a:r>
              <a:rPr lang="en-US"/>
              <a:t>Third level</a:t>
            </a:r>
          </a:p>
        </p:txBody>
      </p:sp>
      <p:sp>
        <p:nvSpPr>
          <p:cNvPr id="20" name="Title 1"/>
          <p:cNvSpPr>
            <a:spLocks noGrp="1"/>
          </p:cNvSpPr>
          <p:nvPr>
            <p:ph type="title"/>
          </p:nvPr>
        </p:nvSpPr>
        <p:spPr>
          <a:xfrm>
            <a:off x="342900" y="1965960"/>
            <a:ext cx="6419088" cy="521208"/>
          </a:xfrm>
        </p:spPr>
        <p:txBody>
          <a:bodyPr>
            <a:normAutofit/>
          </a:bodyPr>
          <a:lstStyle>
            <a:lvl1pPr algn="l">
              <a:defRPr lang="en-US" sz="1800" b="0" i="0" kern="1200" cap="all" spc="225" baseline="0" dirty="0">
                <a:solidFill>
                  <a:schemeClr val="bg1"/>
                </a:solidFill>
                <a:latin typeface="+mn-lt"/>
                <a:ea typeface="Calibri"/>
                <a:cs typeface="Calibri"/>
              </a:defRPr>
            </a:lvl1pPr>
          </a:lstStyle>
          <a:p>
            <a:r>
              <a:rPr lang="en-US"/>
              <a:t>Click to edit Master title style</a:t>
            </a:r>
            <a:endParaRPr lang="en-US" dirty="0"/>
          </a:p>
        </p:txBody>
      </p:sp>
    </p:spTree>
    <p:extLst>
      <p:ext uri="{BB962C8B-B14F-4D97-AF65-F5344CB8AC3E}">
        <p14:creationId xmlns:p14="http://schemas.microsoft.com/office/powerpoint/2010/main" val="2557066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9684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B7DC2-231A-4F77-BFAA-E229F6CA7E3D}"/>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F48293D-20BE-4E06-AE7C-D73A0BA3B981}"/>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A7AC3178-A772-4AAE-BD97-F6465E197A2C}"/>
              </a:ext>
            </a:extLst>
          </p:cNvPr>
          <p:cNvSpPr>
            <a:spLocks noGrp="1"/>
          </p:cNvSpPr>
          <p:nvPr>
            <p:ph type="dt" sz="half" idx="10"/>
          </p:nvPr>
        </p:nvSpPr>
        <p:spPr/>
        <p:txBody>
          <a:bodyPr/>
          <a:lstStyle>
            <a:lvl1pPr>
              <a:defRPr/>
            </a:lvl1pPr>
          </a:lstStyle>
          <a:p>
            <a:pPr>
              <a:defRPr/>
            </a:pPr>
            <a:endParaRPr lang="en-US" dirty="0"/>
          </a:p>
        </p:txBody>
      </p:sp>
      <p:sp>
        <p:nvSpPr>
          <p:cNvPr id="5" name="Footer Placeholder 7">
            <a:extLst>
              <a:ext uri="{FF2B5EF4-FFF2-40B4-BE49-F238E27FC236}">
                <a16:creationId xmlns:a16="http://schemas.microsoft.com/office/drawing/2014/main" id="{4B46DF69-1CE5-412A-836B-A0A62D793182}"/>
              </a:ext>
            </a:extLst>
          </p:cNvPr>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8">
            <a:extLst>
              <a:ext uri="{FF2B5EF4-FFF2-40B4-BE49-F238E27FC236}">
                <a16:creationId xmlns:a16="http://schemas.microsoft.com/office/drawing/2014/main" id="{6304851C-EB6E-4908-8E05-122BB6C2CF58}"/>
              </a:ext>
            </a:extLst>
          </p:cNvPr>
          <p:cNvSpPr>
            <a:spLocks noGrp="1"/>
          </p:cNvSpPr>
          <p:nvPr>
            <p:ph type="sldNum" sz="quarter" idx="12"/>
          </p:nvPr>
        </p:nvSpPr>
        <p:spPr/>
        <p:txBody>
          <a:bodyPr/>
          <a:lstStyle>
            <a:lvl1pPr>
              <a:defRPr/>
            </a:lvl1pPr>
          </a:lstStyle>
          <a:p>
            <a:fld id="{5C75B763-6975-4752-9E7C-66AED8FC2DFD}" type="slidenum">
              <a:rPr lang="en-US" altLang="en-US"/>
              <a:pPr/>
              <a:t>‹#›</a:t>
            </a:fld>
            <a:endParaRPr lang="en-US" altLang="en-US" dirty="0"/>
          </a:p>
        </p:txBody>
      </p:sp>
    </p:spTree>
    <p:extLst>
      <p:ext uri="{BB962C8B-B14F-4D97-AF65-F5344CB8AC3E}">
        <p14:creationId xmlns:p14="http://schemas.microsoft.com/office/powerpoint/2010/main" val="245893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FE860E-ECF3-442A-8ABB-34A2B67BF869}"/>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7274DE2-6225-4ED4-AC6C-4D17302C5288}"/>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37AABDE3-319A-4E6E-98B1-954132A8F8C9}"/>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8F7A225F-0BB4-4740-A28E-0E5C79BC6A1B}"/>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641BBAB4-8FE5-4823-9EF7-9B0A8ACACB9C}"/>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93C6A05D-3964-4E5E-B147-FCCA5B8A3A51}"/>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AE9AAACF-91EF-4013-A536-8748D69F74E5}" type="slidenum">
              <a:rPr lang="en-US" altLang="en-US"/>
              <a:pPr/>
              <a:t>‹#›</a:t>
            </a:fld>
            <a:endParaRPr lang="en-US" altLang="en-US" dirty="0"/>
          </a:p>
        </p:txBody>
      </p:sp>
    </p:spTree>
    <p:extLst>
      <p:ext uri="{BB962C8B-B14F-4D97-AF65-F5344CB8AC3E}">
        <p14:creationId xmlns:p14="http://schemas.microsoft.com/office/powerpoint/2010/main" val="669901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A4FB94-9678-452C-9FF3-8F0E71818C93}"/>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FE803C5-8E75-4558-9593-7850F263392E}"/>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71748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CC3573-5CBE-4BAB-ABB6-9093B05C5AE9}"/>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54D89EA-68E7-4BCB-B05B-085942690F3C}"/>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D98C37D-8F25-45CF-925C-7293A5543BB3}"/>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5CB1A07-BA72-4B37-91C5-F883DDC3017F}"/>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81A289E5-D63C-4DD8-9A5B-F5E3FC67D97A}"/>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D8984DC-D863-4ACD-8452-E5EF7ED300CC}"/>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CD0B130D-FB1E-424E-8247-97391D268CAD}" type="slidenum">
              <a:rPr lang="en-US" altLang="en-US"/>
              <a:pPr/>
              <a:t>‹#›</a:t>
            </a:fld>
            <a:endParaRPr lang="en-US" altLang="en-US" dirty="0"/>
          </a:p>
        </p:txBody>
      </p:sp>
    </p:spTree>
    <p:extLst>
      <p:ext uri="{BB962C8B-B14F-4D97-AF65-F5344CB8AC3E}">
        <p14:creationId xmlns:p14="http://schemas.microsoft.com/office/powerpoint/2010/main" val="2589000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343A98F-4A92-46CE-80A9-463768E5640F}"/>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8713AD32-6C9E-49EC-A683-15949EB466A1}"/>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971355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C42065B-8534-4887-8A03-740DAED137B8}"/>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20763D19-BA78-405F-9A19-58681B29AAE1}"/>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4BF0B7A8-0396-4924-8DFA-19B4793C5B24}"/>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A8DBA478-3FC9-4670-A2B5-6AA452C1A534}" type="slidenum">
              <a:rPr lang="en-US" altLang="en-US"/>
              <a:pPr/>
              <a:t>‹#›</a:t>
            </a:fld>
            <a:endParaRPr lang="en-US" altLang="en-US" dirty="0"/>
          </a:p>
        </p:txBody>
      </p:sp>
    </p:spTree>
    <p:extLst>
      <p:ext uri="{BB962C8B-B14F-4D97-AF65-F5344CB8AC3E}">
        <p14:creationId xmlns:p14="http://schemas.microsoft.com/office/powerpoint/2010/main" val="52114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BBD589-A2C2-4A67-BEBE-E7880F52E323}"/>
              </a:ext>
            </a:extLst>
          </p:cNvPr>
          <p:cNvSpPr/>
          <p:nvPr userDrawn="1"/>
        </p:nvSpPr>
        <p:spPr>
          <a:xfrm>
            <a:off x="0" y="4622800"/>
            <a:ext cx="9144000" cy="809625"/>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 name="Rectangle 4">
            <a:extLst>
              <a:ext uri="{FF2B5EF4-FFF2-40B4-BE49-F238E27FC236}">
                <a16:creationId xmlns:a16="http://schemas.microsoft.com/office/drawing/2014/main" id="{56B7F4E7-C251-43C7-8248-204D72F2E383}"/>
              </a:ext>
            </a:extLst>
          </p:cNvPr>
          <p:cNvSpPr/>
          <p:nvPr userDrawn="1"/>
        </p:nvSpPr>
        <p:spPr>
          <a:xfrm>
            <a:off x="0" y="0"/>
            <a:ext cx="9144000" cy="4622800"/>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title"/>
          </p:nvPr>
        </p:nvSpPr>
        <p:spPr>
          <a:xfrm>
            <a:off x="285441" y="1709739"/>
            <a:ext cx="7886700" cy="2852737"/>
          </a:xfrm>
        </p:spPr>
        <p:txBody>
          <a:bodyPr anchor="b"/>
          <a:lstStyle>
            <a:lvl1pPr>
              <a:defRPr sz="4501">
                <a:solidFill>
                  <a:schemeClr val="bg1"/>
                </a:solidFill>
                <a:latin typeface="+mn-lt"/>
              </a:defRPr>
            </a:lvl1pPr>
          </a:lstStyle>
          <a:p>
            <a:r>
              <a:rPr lang="en-US" dirty="0"/>
              <a:t>Click to edit Master title style</a:t>
            </a:r>
          </a:p>
        </p:txBody>
      </p:sp>
      <p:sp>
        <p:nvSpPr>
          <p:cNvPr id="3" name="Text Placeholder 2"/>
          <p:cNvSpPr>
            <a:spLocks noGrp="1"/>
          </p:cNvSpPr>
          <p:nvPr>
            <p:ph type="body" idx="1"/>
          </p:nvPr>
        </p:nvSpPr>
        <p:spPr>
          <a:xfrm>
            <a:off x="285441" y="4845133"/>
            <a:ext cx="7886700" cy="1244518"/>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7727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24290F5-D34F-45AA-9DF2-5C4B3B700781}"/>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2B83FEAB-E41E-4874-96B3-58FA20C0A5DB}"/>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982668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7B7DC2-231A-4F77-BFAA-E229F6CA7E3D}"/>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F48293D-20BE-4E06-AE7C-D73A0BA3B981}"/>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A7AC3178-A772-4AAE-BD97-F6465E197A2C}"/>
              </a:ext>
            </a:extLst>
          </p:cNvPr>
          <p:cNvSpPr>
            <a:spLocks noGrp="1"/>
          </p:cNvSpPr>
          <p:nvPr>
            <p:ph type="dt" sz="half" idx="10"/>
          </p:nvPr>
        </p:nvSpPr>
        <p:spPr/>
        <p:txBody>
          <a:bodyPr/>
          <a:lstStyle>
            <a:lvl1pPr>
              <a:defRPr/>
            </a:lvl1pPr>
          </a:lstStyle>
          <a:p>
            <a:pPr>
              <a:defRPr/>
            </a:pPr>
            <a:endParaRPr lang="en-US" dirty="0"/>
          </a:p>
        </p:txBody>
      </p:sp>
      <p:sp>
        <p:nvSpPr>
          <p:cNvPr id="5" name="Footer Placeholder 7">
            <a:extLst>
              <a:ext uri="{FF2B5EF4-FFF2-40B4-BE49-F238E27FC236}">
                <a16:creationId xmlns:a16="http://schemas.microsoft.com/office/drawing/2014/main" id="{4B46DF69-1CE5-412A-836B-A0A62D793182}"/>
              </a:ext>
            </a:extLst>
          </p:cNvPr>
          <p:cNvSpPr>
            <a:spLocks noGrp="1"/>
          </p:cNvSpPr>
          <p:nvPr>
            <p:ph type="ftr" sz="quarter" idx="11"/>
          </p:nvPr>
        </p:nvSpPr>
        <p:spPr/>
        <p:txBody>
          <a:bodyPr/>
          <a:lstStyle>
            <a:lvl1pPr>
              <a:defRPr>
                <a:solidFill>
                  <a:srgbClr val="FFFFFF"/>
                </a:solidFill>
              </a:defRPr>
            </a:lvl1pPr>
          </a:lstStyle>
          <a:p>
            <a:pPr>
              <a:defRPr/>
            </a:pPr>
            <a:endParaRPr lang="en-US" dirty="0"/>
          </a:p>
        </p:txBody>
      </p:sp>
    </p:spTree>
    <p:extLst>
      <p:ext uri="{BB962C8B-B14F-4D97-AF65-F5344CB8AC3E}">
        <p14:creationId xmlns:p14="http://schemas.microsoft.com/office/powerpoint/2010/main" val="388942184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7010964-B210-42DD-A744-1D09DC4A01E7}"/>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E47DB997-3BBD-4C09-B949-F27695BA7369}"/>
              </a:ext>
            </a:extLst>
          </p:cNvPr>
          <p:cNvSpPr>
            <a:spLocks noGrp="1"/>
          </p:cNvSpPr>
          <p:nvPr>
            <p:ph type="ftr" sz="quarter" idx="11"/>
          </p:nvPr>
        </p:nvSpPr>
        <p:spPr/>
        <p:txBody>
          <a:bodyPr/>
          <a:lstStyle/>
          <a:p>
            <a:pPr>
              <a:defRPr/>
            </a:pPr>
            <a:endParaRPr lang="en-US" dirty="0"/>
          </a:p>
        </p:txBody>
      </p:sp>
      <p:sp>
        <p:nvSpPr>
          <p:cNvPr id="5" name="Rectangle 4">
            <a:extLst>
              <a:ext uri="{FF2B5EF4-FFF2-40B4-BE49-F238E27FC236}">
                <a16:creationId xmlns:a16="http://schemas.microsoft.com/office/drawing/2014/main" id="{1D2FE6C9-246A-401C-BF8A-0FBB3461A4E2}"/>
              </a:ext>
            </a:extLst>
          </p:cNvPr>
          <p:cNvSpPr/>
          <p:nvPr userDrawn="1"/>
        </p:nvSpPr>
        <p:spPr>
          <a:xfrm>
            <a:off x="0" y="0"/>
            <a:ext cx="9144000" cy="624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280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50E403-93DE-4E19-A42F-C86BC151BE58}"/>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AAA64ECC-7362-48BD-A143-F78864D663ED}"/>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5554846A-E3DA-4420-AACC-C8481480B1DA}"/>
              </a:ext>
            </a:extLst>
          </p:cNvPr>
          <p:cNvSpPr>
            <a:spLocks noGrp="1"/>
          </p:cNvSpPr>
          <p:nvPr>
            <p:ph type="dt" sz="half" idx="10"/>
          </p:nvPr>
        </p:nvSpPr>
        <p:spPr>
          <a:xfrm>
            <a:off x="349250" y="6459538"/>
            <a:ext cx="1963738" cy="365125"/>
          </a:xfrm>
        </p:spPr>
        <p:txBody>
          <a:bodyPr/>
          <a:lstStyle>
            <a:lvl1pPr algn="l">
              <a:defRPr/>
            </a:lvl1pPr>
          </a:lstStyle>
          <a:p>
            <a:pPr>
              <a:defRPr/>
            </a:pPr>
            <a:endParaRPr lang="en-US" dirty="0"/>
          </a:p>
        </p:txBody>
      </p:sp>
      <p:sp>
        <p:nvSpPr>
          <p:cNvPr id="8" name="Footer Placeholder 5">
            <a:extLst>
              <a:ext uri="{FF2B5EF4-FFF2-40B4-BE49-F238E27FC236}">
                <a16:creationId xmlns:a16="http://schemas.microsoft.com/office/drawing/2014/main" id="{69BD4CAA-440B-4BAE-BBA2-5ED9B0192BDE}"/>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dirty="0"/>
          </a:p>
        </p:txBody>
      </p:sp>
      <p:sp>
        <p:nvSpPr>
          <p:cNvPr id="9" name="Slide Number Placeholder 6">
            <a:extLst>
              <a:ext uri="{FF2B5EF4-FFF2-40B4-BE49-F238E27FC236}">
                <a16:creationId xmlns:a16="http://schemas.microsoft.com/office/drawing/2014/main" id="{4CBB7779-8AA2-475A-880B-CBA02ABFA81A}"/>
              </a:ext>
            </a:extLst>
          </p:cNvPr>
          <p:cNvSpPr>
            <a:spLocks noGrp="1"/>
          </p:cNvSpPr>
          <p:nvPr>
            <p:ph type="sldNum" sz="quarter" idx="12"/>
          </p:nvPr>
        </p:nvSpPr>
        <p:spPr>
          <a:xfrm>
            <a:off x="7424738" y="6459538"/>
            <a:ext cx="984250" cy="365125"/>
          </a:xfrm>
          <a:prstGeom prst="rect">
            <a:avLst/>
          </a:prstGeom>
        </p:spPr>
        <p:txBody>
          <a:bodyPr/>
          <a:lstStyle>
            <a:lvl1pPr>
              <a:defRPr>
                <a:solidFill>
                  <a:schemeClr val="tx2"/>
                </a:solidFill>
              </a:defRPr>
            </a:lvl1pPr>
          </a:lstStyle>
          <a:p>
            <a:fld id="{A7D8AD7C-3F30-4D52-A111-BA99E5C2D470}" type="slidenum">
              <a:rPr lang="en-US" altLang="en-US"/>
              <a:pPr/>
              <a:t>‹#›</a:t>
            </a:fld>
            <a:endParaRPr lang="en-US" altLang="en-US" dirty="0"/>
          </a:p>
        </p:txBody>
      </p:sp>
    </p:spTree>
    <p:extLst>
      <p:ext uri="{BB962C8B-B14F-4D97-AF65-F5344CB8AC3E}">
        <p14:creationId xmlns:p14="http://schemas.microsoft.com/office/powerpoint/2010/main" val="3336700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D1DBD6-AE07-45F1-B3CA-5D047D27D1EE}"/>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4503510-4F5B-46B7-8BE0-607932517ECF}"/>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25C08194-8079-4719-83C2-A3A30AC4E147}"/>
              </a:ext>
            </a:extLst>
          </p:cNvPr>
          <p:cNvSpPr>
            <a:spLocks noGrp="1"/>
          </p:cNvSpPr>
          <p:nvPr>
            <p:ph type="dt" sz="half" idx="10"/>
          </p:nvPr>
        </p:nvSpPr>
        <p:spPr/>
        <p:txBody>
          <a:bodyPr/>
          <a:lstStyle>
            <a:lvl1pPr>
              <a:defRPr/>
            </a:lvl1pPr>
          </a:lstStyle>
          <a:p>
            <a:pPr>
              <a:defRPr/>
            </a:pPr>
            <a:endParaRPr lang="en-US" dirty="0"/>
          </a:p>
        </p:txBody>
      </p:sp>
      <p:sp>
        <p:nvSpPr>
          <p:cNvPr id="8" name="Footer Placeholder 5">
            <a:extLst>
              <a:ext uri="{FF2B5EF4-FFF2-40B4-BE49-F238E27FC236}">
                <a16:creationId xmlns:a16="http://schemas.microsoft.com/office/drawing/2014/main" id="{E58ED073-27B5-40DC-90BA-BDDDDCD545F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DEF6C97A-BCC0-4BEB-B5DB-74C746F9BA74}"/>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3C883C63-8063-495F-B763-0080ED2795E9}" type="slidenum">
              <a:rPr lang="en-US" altLang="en-US"/>
              <a:pPr/>
              <a:t>‹#›</a:t>
            </a:fld>
            <a:endParaRPr lang="en-US" altLang="en-US" dirty="0"/>
          </a:p>
        </p:txBody>
      </p:sp>
    </p:spTree>
    <p:extLst>
      <p:ext uri="{BB962C8B-B14F-4D97-AF65-F5344CB8AC3E}">
        <p14:creationId xmlns:p14="http://schemas.microsoft.com/office/powerpoint/2010/main" val="2805652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0003E4-F7ED-4486-BD33-FF30C7A36441}"/>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1BC75A5-8656-4EA3-B193-E2D309694019}"/>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576793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4D3A64-9A1B-49EB-AACC-9D190501BFA4}"/>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11DE9D4-D004-4F2E-AF3F-BAD3A0B89A58}"/>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5A844AAE-0306-4FAC-91CA-3540DBA04B1E}"/>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492921C0-EF48-4D38-9D5D-491DA1BEA7E3}"/>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38436BF8-EE8C-46A8-8ABD-0AE5E9C9E1A2}"/>
              </a:ext>
            </a:extLst>
          </p:cNvPr>
          <p:cNvSpPr>
            <a:spLocks noGrp="1"/>
          </p:cNvSpPr>
          <p:nvPr>
            <p:ph type="sldNum" sz="quarter" idx="12"/>
          </p:nvPr>
        </p:nvSpPr>
        <p:spPr>
          <a:xfrm>
            <a:off x="7424738" y="6459538"/>
            <a:ext cx="984250" cy="365125"/>
          </a:xfrm>
          <a:prstGeom prst="rect">
            <a:avLst/>
          </a:prstGeom>
        </p:spPr>
        <p:txBody>
          <a:bodyPr/>
          <a:lstStyle>
            <a:lvl1pPr>
              <a:defRPr/>
            </a:lvl1pPr>
          </a:lstStyle>
          <a:p>
            <a:fld id="{ABA33933-EB90-4D8D-A8EE-F9E70EA27B44}" type="slidenum">
              <a:rPr lang="en-US" altLang="en-US"/>
              <a:pPr/>
              <a:t>‹#›</a:t>
            </a:fld>
            <a:endParaRPr lang="en-US" altLang="en-US" dirty="0"/>
          </a:p>
        </p:txBody>
      </p:sp>
    </p:spTree>
    <p:extLst>
      <p:ext uri="{BB962C8B-B14F-4D97-AF65-F5344CB8AC3E}">
        <p14:creationId xmlns:p14="http://schemas.microsoft.com/office/powerpoint/2010/main" val="534138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5C3C91-B95C-40B4-A2C2-FAA21BC538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330825"/>
            <a:ext cx="479425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42D470A-ECFF-427B-AB84-F8F58850FE36}"/>
              </a:ext>
            </a:extLst>
          </p:cNvPr>
          <p:cNvSpPr/>
          <p:nvPr userDrawn="1"/>
        </p:nvSpPr>
        <p:spPr>
          <a:xfrm>
            <a:off x="0" y="6794500"/>
            <a:ext cx="9144000" cy="6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24" dirty="0">
              <a:solidFill>
                <a:srgbClr val="445469"/>
              </a:solidFill>
            </a:endParaRPr>
          </a:p>
        </p:txBody>
      </p:sp>
      <p:sp>
        <p:nvSpPr>
          <p:cNvPr id="9" name="Rectangle 6">
            <a:extLst>
              <a:ext uri="{FF2B5EF4-FFF2-40B4-BE49-F238E27FC236}">
                <a16:creationId xmlns:a16="http://schemas.microsoft.com/office/drawing/2014/main" id="{B11E3E58-94DB-4B55-8828-34BE7BE0938E}"/>
              </a:ext>
            </a:extLst>
          </p:cNvPr>
          <p:cNvSpPr/>
          <p:nvPr userDrawn="1"/>
        </p:nvSpPr>
        <p:spPr>
          <a:xfrm>
            <a:off x="0" y="0"/>
            <a:ext cx="9144000" cy="6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24" dirty="0">
              <a:solidFill>
                <a:srgbClr val="445469"/>
              </a:solidFill>
            </a:endParaRPr>
          </a:p>
        </p:txBody>
      </p:sp>
      <p:sp>
        <p:nvSpPr>
          <p:cNvPr id="14" name="Picture Placeholder 13"/>
          <p:cNvSpPr>
            <a:spLocks noGrp="1"/>
          </p:cNvSpPr>
          <p:nvPr>
            <p:ph type="pic" sz="quarter" idx="11"/>
          </p:nvPr>
        </p:nvSpPr>
        <p:spPr>
          <a:xfrm>
            <a:off x="0" y="1"/>
            <a:ext cx="9144000" cy="3355848"/>
          </a:xfrm>
        </p:spPr>
        <p:txBody>
          <a:bodyPr rtlCol="0">
            <a:normAutofit/>
          </a:bodyPr>
          <a:lstStyle>
            <a:lvl1pPr>
              <a:defRPr/>
            </a:lvl1pPr>
          </a:lstStyle>
          <a:p>
            <a:pPr lvl="0"/>
            <a:r>
              <a:rPr lang="en-US" noProof="0" dirty="0"/>
              <a:t>Click icon to add picture</a:t>
            </a:r>
          </a:p>
        </p:txBody>
      </p:sp>
      <p:sp>
        <p:nvSpPr>
          <p:cNvPr id="2" name="Title 1"/>
          <p:cNvSpPr>
            <a:spLocks noGrp="1"/>
          </p:cNvSpPr>
          <p:nvPr>
            <p:ph type="ctrTitle"/>
          </p:nvPr>
        </p:nvSpPr>
        <p:spPr>
          <a:xfrm>
            <a:off x="457200" y="3355848"/>
            <a:ext cx="8229600" cy="704088"/>
          </a:xfrm>
        </p:spPr>
        <p:txBody>
          <a:bodyPr anchor="t"/>
          <a:lstStyle>
            <a:lvl1pPr algn="l">
              <a:defRPr sz="2909"/>
            </a:lvl1pPr>
          </a:lstStyle>
          <a:p>
            <a:r>
              <a:rPr lang="en-US"/>
              <a:t>Click to edit Master title style</a:t>
            </a:r>
            <a:endParaRPr lang="en-US" dirty="0"/>
          </a:p>
        </p:txBody>
      </p:sp>
      <p:sp>
        <p:nvSpPr>
          <p:cNvPr id="3" name="Subtitle 2"/>
          <p:cNvSpPr>
            <a:spLocks noGrp="1"/>
          </p:cNvSpPr>
          <p:nvPr>
            <p:ph type="subTitle" idx="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a:t>Click to edit Master subtitle style</a:t>
            </a:r>
            <a:endParaRPr lang="en-US" dirty="0"/>
          </a:p>
        </p:txBody>
      </p:sp>
      <p:sp>
        <p:nvSpPr>
          <p:cNvPr id="8" name="Text Placeholder 7"/>
          <p:cNvSpPr>
            <a:spLocks noGrp="1"/>
          </p:cNvSpPr>
          <p:nvPr>
            <p:ph type="body" sz="quarter" idx="10"/>
          </p:nvPr>
        </p:nvSpPr>
        <p:spPr>
          <a:xfrm>
            <a:off x="457200" y="4754880"/>
            <a:ext cx="8229600" cy="365760"/>
          </a:xfrm>
        </p:spPr>
        <p:txBody>
          <a:bodyPr/>
          <a:lstStyle>
            <a:lvl1pPr>
              <a:defRPr sz="1272"/>
            </a:lvl1pPr>
          </a:lstStyle>
          <a:p>
            <a:pPr lvl="0"/>
            <a:r>
              <a:rPr lang="en-US"/>
              <a:t>Click to edit Master text styles</a:t>
            </a:r>
          </a:p>
        </p:txBody>
      </p:sp>
    </p:spTree>
    <p:extLst>
      <p:ext uri="{BB962C8B-B14F-4D97-AF65-F5344CB8AC3E}">
        <p14:creationId xmlns:p14="http://schemas.microsoft.com/office/powerpoint/2010/main" val="488159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4" name="Name Placeholder 1"/>
          <p:cNvSpPr>
            <a:spLocks noGrp="1"/>
          </p:cNvSpPr>
          <p:nvPr>
            <p:ph type="body" sz="quarter" idx="19"/>
          </p:nvPr>
        </p:nvSpPr>
        <p:spPr>
          <a:xfrm>
            <a:off x="449868" y="3584448"/>
            <a:ext cx="1765300" cy="369887"/>
          </a:xfrm>
        </p:spPr>
        <p:txBody>
          <a:bodyPr/>
          <a:lstStyle>
            <a:lvl1pPr algn="ctr">
              <a:defRPr sz="1800">
                <a:solidFill>
                  <a:schemeClr val="tx2"/>
                </a:solidFill>
              </a:defRPr>
            </a:lvl1pPr>
          </a:lstStyle>
          <a:p>
            <a:pPr lvl="0"/>
            <a:r>
              <a:rPr lang="en-US"/>
              <a:t>Click to edit Master text styles</a:t>
            </a:r>
          </a:p>
        </p:txBody>
      </p:sp>
      <p:sp>
        <p:nvSpPr>
          <p:cNvPr id="5" name="Bio Placeholder 1"/>
          <p:cNvSpPr>
            <a:spLocks noGrp="1"/>
          </p:cNvSpPr>
          <p:nvPr>
            <p:ph type="body" sz="quarter" idx="23"/>
          </p:nvPr>
        </p:nvSpPr>
        <p:spPr>
          <a:xfrm>
            <a:off x="449868" y="4306824"/>
            <a:ext cx="1765300" cy="1783080"/>
          </a:xfrm>
        </p:spPr>
        <p:txBody>
          <a:bodyPr>
            <a:noAutofit/>
          </a:bodyPr>
          <a:lstStyle>
            <a:lvl1pPr algn="ctr">
              <a:defRPr sz="1600" i="1">
                <a:solidFill>
                  <a:schemeClr val="tx2"/>
                </a:solidFill>
              </a:defRPr>
            </a:lvl1pPr>
          </a:lstStyle>
          <a:p>
            <a:pPr lvl="0"/>
            <a:r>
              <a:rPr lang="en-US"/>
              <a:t>Click to edit Master text styles</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7" name="Name Placeholder 2"/>
          <p:cNvSpPr>
            <a:spLocks noGrp="1"/>
          </p:cNvSpPr>
          <p:nvPr>
            <p:ph type="body" sz="quarter" idx="20"/>
          </p:nvPr>
        </p:nvSpPr>
        <p:spPr>
          <a:xfrm>
            <a:off x="2614969" y="3584448"/>
            <a:ext cx="1765300" cy="369887"/>
          </a:xfrm>
        </p:spPr>
        <p:txBody>
          <a:bodyPr/>
          <a:lstStyle>
            <a:lvl1pPr algn="ctr">
              <a:defRPr sz="1800">
                <a:solidFill>
                  <a:schemeClr val="tx2"/>
                </a:solidFill>
              </a:defRPr>
            </a:lvl1pPr>
          </a:lstStyle>
          <a:p>
            <a:pPr lvl="0"/>
            <a:r>
              <a:rPr lang="en-US"/>
              <a:t>Click to edit Master text styles</a:t>
            </a:r>
          </a:p>
        </p:txBody>
      </p:sp>
      <p:sp>
        <p:nvSpPr>
          <p:cNvPr id="8" name="Bio Placeholder 2"/>
          <p:cNvSpPr>
            <a:spLocks noGrp="1"/>
          </p:cNvSpPr>
          <p:nvPr>
            <p:ph type="body" sz="quarter" idx="24"/>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lvl="0"/>
            <a:r>
              <a:rPr lang="en-US"/>
              <a:t>Click to edit Master text styles</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0" name="Name Placeholder 3"/>
          <p:cNvSpPr>
            <a:spLocks noGrp="1"/>
          </p:cNvSpPr>
          <p:nvPr>
            <p:ph type="body" sz="quarter" idx="21"/>
          </p:nvPr>
        </p:nvSpPr>
        <p:spPr>
          <a:xfrm>
            <a:off x="4770033" y="3584448"/>
            <a:ext cx="1765300" cy="369887"/>
          </a:xfrm>
        </p:spPr>
        <p:txBody>
          <a:bodyPr/>
          <a:lstStyle>
            <a:lvl1pPr algn="ctr">
              <a:defRPr sz="1800">
                <a:solidFill>
                  <a:schemeClr val="tx2"/>
                </a:solidFill>
              </a:defRPr>
            </a:lvl1pPr>
          </a:lstStyle>
          <a:p>
            <a:pPr lvl="0"/>
            <a:r>
              <a:rPr lang="en-US"/>
              <a:t>Click to edit Master text styles</a:t>
            </a:r>
          </a:p>
        </p:txBody>
      </p:sp>
      <p:sp>
        <p:nvSpPr>
          <p:cNvPr id="11" name="Bio Placeholder 3"/>
          <p:cNvSpPr>
            <a:spLocks noGrp="1"/>
          </p:cNvSpPr>
          <p:nvPr>
            <p:ph type="body" sz="quarter" idx="25"/>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lvl="0"/>
            <a:r>
              <a:rPr lang="en-US"/>
              <a:t>Click to edit Master text styles</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dirty="0"/>
              <a:t>Click icon to add picture</a:t>
            </a:r>
          </a:p>
        </p:txBody>
      </p:sp>
      <p:sp>
        <p:nvSpPr>
          <p:cNvPr id="13" name="Name Placeholder 4"/>
          <p:cNvSpPr>
            <a:spLocks noGrp="1"/>
          </p:cNvSpPr>
          <p:nvPr>
            <p:ph type="body" sz="quarter" idx="22"/>
          </p:nvPr>
        </p:nvSpPr>
        <p:spPr>
          <a:xfrm>
            <a:off x="6914300" y="3584448"/>
            <a:ext cx="1765300" cy="369887"/>
          </a:xfrm>
        </p:spPr>
        <p:txBody>
          <a:bodyPr/>
          <a:lstStyle>
            <a:lvl1pPr algn="ctr">
              <a:defRPr sz="1800">
                <a:solidFill>
                  <a:schemeClr val="tx2"/>
                </a:solidFill>
              </a:defRPr>
            </a:lvl1pPr>
          </a:lstStyle>
          <a:p>
            <a:pPr lvl="0"/>
            <a:r>
              <a:rPr lang="en-US"/>
              <a:t>Click to edit Master text styles</a:t>
            </a:r>
          </a:p>
        </p:txBody>
      </p:sp>
      <p:sp>
        <p:nvSpPr>
          <p:cNvPr id="14" name="Bio Placeholder 4"/>
          <p:cNvSpPr>
            <a:spLocks noGrp="1"/>
          </p:cNvSpPr>
          <p:nvPr>
            <p:ph type="body" sz="quarter" idx="26"/>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lvl="0"/>
            <a:r>
              <a:rPr lang="en-US"/>
              <a:t>Click to edit Master text styles</a:t>
            </a:r>
          </a:p>
        </p:txBody>
      </p:sp>
      <p:sp>
        <p:nvSpPr>
          <p:cNvPr id="27" name="Title 26"/>
          <p:cNvSpPr>
            <a:spLocks noGrp="1"/>
          </p:cNvSpPr>
          <p:nvPr>
            <p:ph type="title"/>
          </p:nvPr>
        </p:nvSpPr>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943839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rtlCol="0">
            <a:normAutofit/>
          </a:bodyPr>
          <a:lstStyle>
            <a:lvl1pPr>
              <a:defRPr>
                <a:solidFill>
                  <a:schemeClr val="bg1"/>
                </a:solidFill>
              </a:defRPr>
            </a:lvl1pPr>
          </a:lstStyle>
          <a:p>
            <a:pPr lvl="0"/>
            <a:endParaRPr lang="en-US" noProof="0" dirty="0"/>
          </a:p>
        </p:txBody>
      </p:sp>
      <p:sp>
        <p:nvSpPr>
          <p:cNvPr id="7" name="Title 1"/>
          <p:cNvSpPr>
            <a:spLocks noGrp="1"/>
          </p:cNvSpPr>
          <p:nvPr>
            <p:ph type="title"/>
          </p:nvPr>
        </p:nvSpPr>
        <p:spPr/>
        <p:txBody>
          <a:bodyPr/>
          <a:lstStyle>
            <a:lvl1pPr>
              <a:defRPr sz="4200">
                <a:solidFill>
                  <a:schemeClr val="bg1"/>
                </a:solidFill>
              </a:defRPr>
            </a:lvl1pPr>
          </a:lstStyle>
          <a:p>
            <a:r>
              <a:rPr lang="en-US" dirty="0"/>
              <a:t>Click to edit Master title style</a:t>
            </a:r>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45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Sub-Head-POLL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7A8807-F463-4812-9F54-B81B768BD6A6}"/>
              </a:ext>
            </a:extLst>
          </p:cNvPr>
          <p:cNvSpPr/>
          <p:nvPr userDrawn="1"/>
        </p:nvSpPr>
        <p:spPr>
          <a:xfrm>
            <a:off x="0" y="4352925"/>
            <a:ext cx="9144000" cy="1079500"/>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 name="Rectangle 4">
            <a:extLst>
              <a:ext uri="{FF2B5EF4-FFF2-40B4-BE49-F238E27FC236}">
                <a16:creationId xmlns:a16="http://schemas.microsoft.com/office/drawing/2014/main" id="{1273546D-167F-4B41-9D77-8CACBCE272AB}"/>
              </a:ext>
            </a:extLst>
          </p:cNvPr>
          <p:cNvSpPr/>
          <p:nvPr userDrawn="1"/>
        </p:nvSpPr>
        <p:spPr>
          <a:xfrm>
            <a:off x="0" y="0"/>
            <a:ext cx="9144000" cy="4352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title"/>
          </p:nvPr>
        </p:nvSpPr>
        <p:spPr>
          <a:xfrm>
            <a:off x="285441" y="1709739"/>
            <a:ext cx="7886700" cy="2255382"/>
          </a:xfrm>
        </p:spPr>
        <p:txBody>
          <a:bodyPr anchor="b"/>
          <a:lstStyle>
            <a:lvl1pPr>
              <a:defRPr sz="4501">
                <a:solidFill>
                  <a:schemeClr val="tx1"/>
                </a:solidFill>
                <a:latin typeface="+mn-lt"/>
              </a:defRPr>
            </a:lvl1pPr>
          </a:lstStyle>
          <a:p>
            <a:r>
              <a:rPr lang="en-US" dirty="0"/>
              <a:t>Click to edit Master title style</a:t>
            </a:r>
          </a:p>
        </p:txBody>
      </p:sp>
      <p:sp>
        <p:nvSpPr>
          <p:cNvPr id="3" name="Text Placeholder 2"/>
          <p:cNvSpPr>
            <a:spLocks noGrp="1"/>
          </p:cNvSpPr>
          <p:nvPr>
            <p:ph type="body" idx="1"/>
          </p:nvPr>
        </p:nvSpPr>
        <p:spPr>
          <a:xfrm>
            <a:off x="285441" y="4438651"/>
            <a:ext cx="7886700" cy="1651001"/>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126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432E4C-0E67-4AF5-BD1D-3236A350DA69}"/>
              </a:ext>
            </a:extLst>
          </p:cNvPr>
          <p:cNvSpPr/>
          <p:nvPr userDrawn="1"/>
        </p:nvSpPr>
        <p:spPr>
          <a:xfrm>
            <a:off x="457200" y="1643063"/>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1.</a:t>
            </a:r>
          </a:p>
        </p:txBody>
      </p:sp>
      <p:sp>
        <p:nvSpPr>
          <p:cNvPr id="10" name="Rectangle 9">
            <a:extLst>
              <a:ext uri="{FF2B5EF4-FFF2-40B4-BE49-F238E27FC236}">
                <a16:creationId xmlns:a16="http://schemas.microsoft.com/office/drawing/2014/main" id="{A1E08D88-4364-48AD-B3D6-5F9E3F9A0569}"/>
              </a:ext>
            </a:extLst>
          </p:cNvPr>
          <p:cNvSpPr/>
          <p:nvPr userDrawn="1"/>
        </p:nvSpPr>
        <p:spPr>
          <a:xfrm>
            <a:off x="457200" y="2500313"/>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2.</a:t>
            </a:r>
          </a:p>
        </p:txBody>
      </p:sp>
      <p:sp>
        <p:nvSpPr>
          <p:cNvPr id="11" name="Rectangle 10">
            <a:extLst>
              <a:ext uri="{FF2B5EF4-FFF2-40B4-BE49-F238E27FC236}">
                <a16:creationId xmlns:a16="http://schemas.microsoft.com/office/drawing/2014/main" id="{8F75F12C-F888-443B-968B-1B5846DDC6EE}"/>
              </a:ext>
            </a:extLst>
          </p:cNvPr>
          <p:cNvSpPr/>
          <p:nvPr userDrawn="1"/>
        </p:nvSpPr>
        <p:spPr>
          <a:xfrm>
            <a:off x="457200" y="3355975"/>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3.</a:t>
            </a:r>
          </a:p>
        </p:txBody>
      </p:sp>
      <p:sp>
        <p:nvSpPr>
          <p:cNvPr id="12" name="Rectangle 11">
            <a:extLst>
              <a:ext uri="{FF2B5EF4-FFF2-40B4-BE49-F238E27FC236}">
                <a16:creationId xmlns:a16="http://schemas.microsoft.com/office/drawing/2014/main" id="{4F8ADD7B-0CF8-4A3F-A948-A1A0F42ACD8B}"/>
              </a:ext>
            </a:extLst>
          </p:cNvPr>
          <p:cNvSpPr/>
          <p:nvPr userDrawn="1"/>
        </p:nvSpPr>
        <p:spPr>
          <a:xfrm>
            <a:off x="457200" y="4211638"/>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4.</a:t>
            </a:r>
          </a:p>
        </p:txBody>
      </p:sp>
      <p:sp>
        <p:nvSpPr>
          <p:cNvPr id="13" name="Rectangle 12">
            <a:extLst>
              <a:ext uri="{FF2B5EF4-FFF2-40B4-BE49-F238E27FC236}">
                <a16:creationId xmlns:a16="http://schemas.microsoft.com/office/drawing/2014/main" id="{7F13BCE7-D65E-4B59-BD6B-1E26AB7C8023}"/>
              </a:ext>
            </a:extLst>
          </p:cNvPr>
          <p:cNvSpPr/>
          <p:nvPr userDrawn="1"/>
        </p:nvSpPr>
        <p:spPr>
          <a:xfrm>
            <a:off x="457200" y="5067300"/>
            <a:ext cx="8229600" cy="655638"/>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5.</a:t>
            </a:r>
          </a:p>
        </p:txBody>
      </p:sp>
      <p:sp>
        <p:nvSpPr>
          <p:cNvPr id="14" name="Rectangle 13">
            <a:extLst>
              <a:ext uri="{FF2B5EF4-FFF2-40B4-BE49-F238E27FC236}">
                <a16:creationId xmlns:a16="http://schemas.microsoft.com/office/drawing/2014/main" id="{5E622480-415A-4541-9E28-B98F4DACC631}"/>
              </a:ext>
            </a:extLst>
          </p:cNvPr>
          <p:cNvSpPr/>
          <p:nvPr userDrawn="1"/>
        </p:nvSpPr>
        <p:spPr>
          <a:xfrm>
            <a:off x="457200" y="5922963"/>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6.</a:t>
            </a:r>
          </a:p>
        </p:txBody>
      </p:sp>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p:ph type="body" sz="quarter" idx="10"/>
          </p:nvPr>
        </p:nvSpPr>
        <p:spPr>
          <a:xfrm>
            <a:off x="1176793" y="1642995"/>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p:ph type="body" sz="quarter" idx="11"/>
          </p:nvPr>
        </p:nvSpPr>
        <p:spPr>
          <a:xfrm>
            <a:off x="1176793" y="2498766"/>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p:ph type="body" sz="quarter" idx="12"/>
          </p:nvPr>
        </p:nvSpPr>
        <p:spPr>
          <a:xfrm>
            <a:off x="1176793" y="3354537"/>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p:ph type="body" sz="quarter" idx="13"/>
          </p:nvPr>
        </p:nvSpPr>
        <p:spPr>
          <a:xfrm>
            <a:off x="1176793" y="4210308"/>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p:ph type="body" sz="quarter" idx="14"/>
          </p:nvPr>
        </p:nvSpPr>
        <p:spPr>
          <a:xfrm>
            <a:off x="1176793" y="5066079"/>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p:ph type="body" sz="quarter" idx="15"/>
          </p:nvPr>
        </p:nvSpPr>
        <p:spPr>
          <a:xfrm>
            <a:off x="1176793" y="5921852"/>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Tree>
    <p:extLst>
      <p:ext uri="{BB962C8B-B14F-4D97-AF65-F5344CB8AC3E}">
        <p14:creationId xmlns:p14="http://schemas.microsoft.com/office/powerpoint/2010/main" val="3463793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2AD327A1-E67E-4339-86AF-5C19C649AAEF}"/>
              </a:ext>
            </a:extLst>
          </p:cNvPr>
          <p:cNvSpPr/>
          <p:nvPr userDrawn="1"/>
        </p:nvSpPr>
        <p:spPr>
          <a:xfrm>
            <a:off x="457200" y="1643063"/>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1.</a:t>
            </a:r>
          </a:p>
        </p:txBody>
      </p:sp>
      <p:sp>
        <p:nvSpPr>
          <p:cNvPr id="9" name="Rectangle 9">
            <a:extLst>
              <a:ext uri="{FF2B5EF4-FFF2-40B4-BE49-F238E27FC236}">
                <a16:creationId xmlns:a16="http://schemas.microsoft.com/office/drawing/2014/main" id="{9DA41641-BBDE-4328-B9B8-BD19CAFF9325}"/>
              </a:ext>
            </a:extLst>
          </p:cNvPr>
          <p:cNvSpPr/>
          <p:nvPr userDrawn="1"/>
        </p:nvSpPr>
        <p:spPr>
          <a:xfrm>
            <a:off x="457200" y="2500313"/>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2.</a:t>
            </a:r>
          </a:p>
        </p:txBody>
      </p:sp>
      <p:sp>
        <p:nvSpPr>
          <p:cNvPr id="10" name="Rectangle 10">
            <a:extLst>
              <a:ext uri="{FF2B5EF4-FFF2-40B4-BE49-F238E27FC236}">
                <a16:creationId xmlns:a16="http://schemas.microsoft.com/office/drawing/2014/main" id="{82D5D334-294D-4AD1-B7E4-7BFBC373FC43}"/>
              </a:ext>
            </a:extLst>
          </p:cNvPr>
          <p:cNvSpPr/>
          <p:nvPr userDrawn="1"/>
        </p:nvSpPr>
        <p:spPr>
          <a:xfrm>
            <a:off x="457200" y="3355975"/>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3.</a:t>
            </a:r>
          </a:p>
        </p:txBody>
      </p:sp>
      <p:sp>
        <p:nvSpPr>
          <p:cNvPr id="11" name="Rectangle 11">
            <a:extLst>
              <a:ext uri="{FF2B5EF4-FFF2-40B4-BE49-F238E27FC236}">
                <a16:creationId xmlns:a16="http://schemas.microsoft.com/office/drawing/2014/main" id="{89E815C9-F11C-4E9B-994E-10B5BEADACC1}"/>
              </a:ext>
            </a:extLst>
          </p:cNvPr>
          <p:cNvSpPr/>
          <p:nvPr userDrawn="1"/>
        </p:nvSpPr>
        <p:spPr>
          <a:xfrm>
            <a:off x="457200" y="4211638"/>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4.</a:t>
            </a:r>
          </a:p>
        </p:txBody>
      </p:sp>
      <p:sp>
        <p:nvSpPr>
          <p:cNvPr id="12" name="Rectangle 12">
            <a:extLst>
              <a:ext uri="{FF2B5EF4-FFF2-40B4-BE49-F238E27FC236}">
                <a16:creationId xmlns:a16="http://schemas.microsoft.com/office/drawing/2014/main" id="{59A400D6-A819-491A-B178-14E6BB295307}"/>
              </a:ext>
            </a:extLst>
          </p:cNvPr>
          <p:cNvSpPr/>
          <p:nvPr userDrawn="1"/>
        </p:nvSpPr>
        <p:spPr>
          <a:xfrm>
            <a:off x="457200" y="5067300"/>
            <a:ext cx="8229600" cy="655638"/>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5.</a:t>
            </a:r>
          </a:p>
        </p:txBody>
      </p:sp>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p:ph type="body" sz="quarter" idx="10"/>
          </p:nvPr>
        </p:nvSpPr>
        <p:spPr>
          <a:xfrm>
            <a:off x="1176793" y="1642995"/>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p:ph type="body" sz="quarter" idx="11"/>
          </p:nvPr>
        </p:nvSpPr>
        <p:spPr>
          <a:xfrm>
            <a:off x="1176793" y="2498766"/>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p:ph type="body" sz="quarter" idx="12"/>
          </p:nvPr>
        </p:nvSpPr>
        <p:spPr>
          <a:xfrm>
            <a:off x="1176793" y="3354537"/>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p:ph type="body" sz="quarter" idx="13"/>
          </p:nvPr>
        </p:nvSpPr>
        <p:spPr>
          <a:xfrm>
            <a:off x="1176793" y="4210308"/>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p:ph type="body" sz="quarter" idx="14"/>
          </p:nvPr>
        </p:nvSpPr>
        <p:spPr>
          <a:xfrm>
            <a:off x="1176793" y="5066079"/>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Tree>
    <p:extLst>
      <p:ext uri="{BB962C8B-B14F-4D97-AF65-F5344CB8AC3E}">
        <p14:creationId xmlns:p14="http://schemas.microsoft.com/office/powerpoint/2010/main" val="1189180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E9F0042D-9DEF-47F4-BC3F-DF31034EF94C}"/>
              </a:ext>
            </a:extLst>
          </p:cNvPr>
          <p:cNvSpPr/>
          <p:nvPr userDrawn="1"/>
        </p:nvSpPr>
        <p:spPr>
          <a:xfrm>
            <a:off x="457200" y="1643063"/>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1.</a:t>
            </a:r>
          </a:p>
        </p:txBody>
      </p:sp>
      <p:sp>
        <p:nvSpPr>
          <p:cNvPr id="8" name="Rectangle 9">
            <a:extLst>
              <a:ext uri="{FF2B5EF4-FFF2-40B4-BE49-F238E27FC236}">
                <a16:creationId xmlns:a16="http://schemas.microsoft.com/office/drawing/2014/main" id="{255D376C-5FE0-47BA-A8F8-072DD2DE6A5D}"/>
              </a:ext>
            </a:extLst>
          </p:cNvPr>
          <p:cNvSpPr/>
          <p:nvPr userDrawn="1"/>
        </p:nvSpPr>
        <p:spPr>
          <a:xfrm>
            <a:off x="457200" y="2500313"/>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2.</a:t>
            </a:r>
          </a:p>
        </p:txBody>
      </p:sp>
      <p:sp>
        <p:nvSpPr>
          <p:cNvPr id="9" name="Rectangle 10">
            <a:extLst>
              <a:ext uri="{FF2B5EF4-FFF2-40B4-BE49-F238E27FC236}">
                <a16:creationId xmlns:a16="http://schemas.microsoft.com/office/drawing/2014/main" id="{8064E126-5552-45EB-B329-B38B6BD518F1}"/>
              </a:ext>
            </a:extLst>
          </p:cNvPr>
          <p:cNvSpPr/>
          <p:nvPr userDrawn="1"/>
        </p:nvSpPr>
        <p:spPr>
          <a:xfrm>
            <a:off x="457200" y="3355975"/>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3.</a:t>
            </a:r>
          </a:p>
        </p:txBody>
      </p:sp>
      <p:sp>
        <p:nvSpPr>
          <p:cNvPr id="10" name="Rectangle 11">
            <a:extLst>
              <a:ext uri="{FF2B5EF4-FFF2-40B4-BE49-F238E27FC236}">
                <a16:creationId xmlns:a16="http://schemas.microsoft.com/office/drawing/2014/main" id="{639CCECE-F81B-41F8-A23C-114DE5943F51}"/>
              </a:ext>
            </a:extLst>
          </p:cNvPr>
          <p:cNvSpPr/>
          <p:nvPr userDrawn="1"/>
        </p:nvSpPr>
        <p:spPr>
          <a:xfrm>
            <a:off x="457200" y="4211638"/>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4.</a:t>
            </a:r>
          </a:p>
        </p:txBody>
      </p:sp>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p:ph type="body" sz="quarter" idx="10"/>
          </p:nvPr>
        </p:nvSpPr>
        <p:spPr>
          <a:xfrm>
            <a:off x="1176793" y="1642995"/>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p:ph type="body" sz="quarter" idx="11"/>
          </p:nvPr>
        </p:nvSpPr>
        <p:spPr>
          <a:xfrm>
            <a:off x="1176793" y="2498766"/>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p:ph type="body" sz="quarter" idx="12"/>
          </p:nvPr>
        </p:nvSpPr>
        <p:spPr>
          <a:xfrm>
            <a:off x="1176793" y="3354537"/>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p:ph type="body" sz="quarter" idx="13"/>
          </p:nvPr>
        </p:nvSpPr>
        <p:spPr>
          <a:xfrm>
            <a:off x="1176793" y="4210308"/>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Tree>
    <p:extLst>
      <p:ext uri="{BB962C8B-B14F-4D97-AF65-F5344CB8AC3E}">
        <p14:creationId xmlns:p14="http://schemas.microsoft.com/office/powerpoint/2010/main" val="1538831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B0FB0CD-89A1-4F70-B6F1-5776F0B67D93}"/>
              </a:ext>
            </a:extLst>
          </p:cNvPr>
          <p:cNvSpPr/>
          <p:nvPr userDrawn="1"/>
        </p:nvSpPr>
        <p:spPr>
          <a:xfrm>
            <a:off x="457200" y="1643063"/>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1.</a:t>
            </a:r>
          </a:p>
        </p:txBody>
      </p:sp>
      <p:sp>
        <p:nvSpPr>
          <p:cNvPr id="7" name="Rectangle 9">
            <a:extLst>
              <a:ext uri="{FF2B5EF4-FFF2-40B4-BE49-F238E27FC236}">
                <a16:creationId xmlns:a16="http://schemas.microsoft.com/office/drawing/2014/main" id="{CCB3D8FC-0060-4EED-ADC8-639C6409B307}"/>
              </a:ext>
            </a:extLst>
          </p:cNvPr>
          <p:cNvSpPr/>
          <p:nvPr userDrawn="1"/>
        </p:nvSpPr>
        <p:spPr>
          <a:xfrm>
            <a:off x="457200" y="2500313"/>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2.</a:t>
            </a:r>
          </a:p>
        </p:txBody>
      </p:sp>
      <p:sp>
        <p:nvSpPr>
          <p:cNvPr id="8" name="Rectangle 10">
            <a:extLst>
              <a:ext uri="{FF2B5EF4-FFF2-40B4-BE49-F238E27FC236}">
                <a16:creationId xmlns:a16="http://schemas.microsoft.com/office/drawing/2014/main" id="{9C023BD0-918F-4E39-9E41-B17ACA9D87CC}"/>
              </a:ext>
            </a:extLst>
          </p:cNvPr>
          <p:cNvSpPr/>
          <p:nvPr userDrawn="1"/>
        </p:nvSpPr>
        <p:spPr>
          <a:xfrm>
            <a:off x="457200" y="3355975"/>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3.</a:t>
            </a:r>
          </a:p>
        </p:txBody>
      </p:sp>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p:ph type="body" sz="quarter" idx="10"/>
          </p:nvPr>
        </p:nvSpPr>
        <p:spPr>
          <a:xfrm>
            <a:off x="1176793" y="1642995"/>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p:ph type="body" sz="quarter" idx="11"/>
          </p:nvPr>
        </p:nvSpPr>
        <p:spPr>
          <a:xfrm>
            <a:off x="1176793" y="2498766"/>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p:ph type="body" sz="quarter" idx="12"/>
          </p:nvPr>
        </p:nvSpPr>
        <p:spPr>
          <a:xfrm>
            <a:off x="1176793" y="3354537"/>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Tree>
    <p:extLst>
      <p:ext uri="{BB962C8B-B14F-4D97-AF65-F5344CB8AC3E}">
        <p14:creationId xmlns:p14="http://schemas.microsoft.com/office/powerpoint/2010/main" val="1773133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D35BBF4-3F83-408B-8717-593E366256AD}"/>
              </a:ext>
            </a:extLst>
          </p:cNvPr>
          <p:cNvSpPr/>
          <p:nvPr userDrawn="1"/>
        </p:nvSpPr>
        <p:spPr>
          <a:xfrm>
            <a:off x="457200" y="1643063"/>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1.</a:t>
            </a:r>
          </a:p>
        </p:txBody>
      </p:sp>
      <p:sp>
        <p:nvSpPr>
          <p:cNvPr id="7" name="Rectangle 9">
            <a:extLst>
              <a:ext uri="{FF2B5EF4-FFF2-40B4-BE49-F238E27FC236}">
                <a16:creationId xmlns:a16="http://schemas.microsoft.com/office/drawing/2014/main" id="{4ADBAD02-0209-4B3F-99CB-512D85A04D8D}"/>
              </a:ext>
            </a:extLst>
          </p:cNvPr>
          <p:cNvSpPr/>
          <p:nvPr userDrawn="1"/>
        </p:nvSpPr>
        <p:spPr>
          <a:xfrm>
            <a:off x="457200" y="2500313"/>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chemeClr val="tx2"/>
                </a:solidFill>
              </a:rPr>
              <a:t>2.</a:t>
            </a:r>
          </a:p>
        </p:txBody>
      </p:sp>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p:ph type="body" sz="quarter" idx="10"/>
          </p:nvPr>
        </p:nvSpPr>
        <p:spPr>
          <a:xfrm>
            <a:off x="1176793" y="1642995"/>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p:ph type="body" sz="quarter" idx="11"/>
          </p:nvPr>
        </p:nvSpPr>
        <p:spPr>
          <a:xfrm>
            <a:off x="1176793" y="2498766"/>
            <a:ext cx="7510008" cy="655638"/>
          </a:xfrm>
        </p:spPr>
        <p:txBody>
          <a:bodyPr anchor="ctr">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Tree>
    <p:extLst>
      <p:ext uri="{BB962C8B-B14F-4D97-AF65-F5344CB8AC3E}">
        <p14:creationId xmlns:p14="http://schemas.microsoft.com/office/powerpoint/2010/main" val="2799812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F6A42B-CA4E-4D9A-A885-6BEB3A012954}"/>
              </a:ext>
            </a:extLst>
          </p:cNvPr>
          <p:cNvSpPr/>
          <p:nvPr userDrawn="1"/>
        </p:nvSpPr>
        <p:spPr>
          <a:xfrm>
            <a:off x="0" y="0"/>
            <a:ext cx="48609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24" dirty="0">
              <a:solidFill>
                <a:srgbClr val="445469"/>
              </a:solidFill>
            </a:endParaRPr>
          </a:p>
        </p:txBody>
      </p:sp>
      <p:sp>
        <p:nvSpPr>
          <p:cNvPr id="2" name="Title 1"/>
          <p:cNvSpPr>
            <a:spLocks noGrp="1"/>
          </p:cNvSpPr>
          <p:nvPr>
            <p:ph type="title"/>
          </p:nvPr>
        </p:nvSpPr>
        <p:spPr>
          <a:xfrm>
            <a:off x="457200" y="262882"/>
            <a:ext cx="3907966" cy="1143000"/>
          </a:xfrm>
        </p:spPr>
        <p:txBody>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p:nvPr>
        </p:nvSpPr>
        <p:spPr>
          <a:xfrm>
            <a:off x="4860926" y="63502"/>
            <a:ext cx="4283075" cy="6703060"/>
          </a:xfrm>
        </p:spPr>
        <p:txBody>
          <a:bodyPr tIns="91440" bIns="91440"/>
          <a:lstStyle>
            <a:lvl1pPr>
              <a:defRPr baseline="0"/>
            </a:lvl1pPr>
          </a:lstStyle>
          <a:p>
            <a:pPr lvl="0"/>
            <a:r>
              <a:rPr lang="en-US"/>
              <a:t>Click to edit Master text styles</a:t>
            </a:r>
          </a:p>
        </p:txBody>
      </p:sp>
      <p:sp>
        <p:nvSpPr>
          <p:cNvPr id="8" name="TextBox 7">
            <a:extLst>
              <a:ext uri="{FF2B5EF4-FFF2-40B4-BE49-F238E27FC236}">
                <a16:creationId xmlns:a16="http://schemas.microsoft.com/office/drawing/2014/main" id="{2E479133-FE5B-416E-9FCC-BB68F7C2A9B3}"/>
              </a:ext>
            </a:extLst>
          </p:cNvPr>
          <p:cNvSpPr txBox="1"/>
          <p:nvPr userDrawn="1"/>
        </p:nvSpPr>
        <p:spPr>
          <a:xfrm>
            <a:off x="8362950" y="6270625"/>
            <a:ext cx="581025" cy="207963"/>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4F9375FD-3B0B-490C-B163-038C306C436A}" type="slidenum">
              <a:rPr lang="en-US" altLang="en-US" sz="700" baseline="0" smtClean="0">
                <a:solidFill>
                  <a:schemeClr val="bg1"/>
                </a:solidFill>
              </a:rPr>
              <a:pPr algn="ctr">
                <a:defRPr/>
              </a:pPr>
              <a:t>‹#›</a:t>
            </a:fld>
            <a:endParaRPr lang="en-US" altLang="en-US" sz="700" baseline="0" dirty="0">
              <a:solidFill>
                <a:schemeClr val="bg1"/>
              </a:solidFill>
            </a:endParaRPr>
          </a:p>
        </p:txBody>
      </p:sp>
    </p:spTree>
    <p:extLst>
      <p:ext uri="{BB962C8B-B14F-4D97-AF65-F5344CB8AC3E}">
        <p14:creationId xmlns:p14="http://schemas.microsoft.com/office/powerpoint/2010/main" val="1995551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CF3546-F0D0-44A3-A3D5-1091D5CE54F6}"/>
              </a:ext>
            </a:extLst>
          </p:cNvPr>
          <p:cNvSpPr/>
          <p:nvPr userDrawn="1"/>
        </p:nvSpPr>
        <p:spPr>
          <a:xfrm>
            <a:off x="4283075" y="0"/>
            <a:ext cx="48609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24" dirty="0">
              <a:solidFill>
                <a:srgbClr val="445469"/>
              </a:solidFill>
            </a:endParaRPr>
          </a:p>
        </p:txBody>
      </p:sp>
      <p:sp>
        <p:nvSpPr>
          <p:cNvPr id="4" name="Content Placeholder 3"/>
          <p:cNvSpPr>
            <a:spLocks noGrp="1"/>
          </p:cNvSpPr>
          <p:nvPr>
            <p:ph sz="quarter" idx="15"/>
          </p:nvPr>
        </p:nvSpPr>
        <p:spPr>
          <a:xfrm>
            <a:off x="1" y="63502"/>
            <a:ext cx="4283075" cy="6703060"/>
          </a:xfrm>
        </p:spPr>
        <p:txBody>
          <a:bodyPr tIns="91440" bIns="91440"/>
          <a:lstStyle>
            <a:lvl1pPr>
              <a:defRPr lang="en-US" dirty="0"/>
            </a:lvl1pPr>
          </a:lstStyle>
          <a:p>
            <a:pPr lvl="0"/>
            <a:r>
              <a:rPr lang="en-US"/>
              <a:t>Click to edit Master text styles</a:t>
            </a:r>
          </a:p>
        </p:txBody>
      </p:sp>
      <p:sp>
        <p:nvSpPr>
          <p:cNvPr id="2" name="Title 1"/>
          <p:cNvSpPr>
            <a:spLocks noGrp="1"/>
          </p:cNvSpPr>
          <p:nvPr>
            <p:ph type="title"/>
          </p:nvPr>
        </p:nvSpPr>
        <p:spPr>
          <a:xfrm>
            <a:off x="4778835" y="262882"/>
            <a:ext cx="3907966" cy="1143000"/>
          </a:xfrm>
        </p:spPr>
        <p:txBody>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4618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lstStyle>
            <a:lvl1pPr>
              <a:defRPr sz="2909">
                <a:solidFill>
                  <a:schemeClr val="bg1"/>
                </a:solidFill>
              </a:defRPr>
            </a:lvl1pPr>
          </a:lstStyle>
          <a:p>
            <a:r>
              <a:rPr lang="en-US" dirty="0"/>
              <a:t>Click to edit Master title style</a:t>
            </a:r>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p:nvPr>
        </p:nvSpPr>
        <p:spPr>
          <a:xfrm>
            <a:off x="0" y="0"/>
            <a:ext cx="9144000" cy="6858000"/>
          </a:xfrm>
          <a:solidFill>
            <a:srgbClr val="1C4583">
              <a:alpha val="29804"/>
            </a:srgbClr>
          </a:solidFill>
        </p:spPr>
        <p:txBody>
          <a:bodyPr/>
          <a:lstStyle>
            <a:lvl1pPr>
              <a:defRPr/>
            </a:lvl1pPr>
          </a:lstStyle>
          <a:p>
            <a:pPr lvl="0"/>
            <a:r>
              <a:rPr lang="en-US"/>
              <a:t>Click to edit Master text styles</a:t>
            </a:r>
          </a:p>
        </p:txBody>
      </p:sp>
    </p:spTree>
    <p:extLst>
      <p:ext uri="{BB962C8B-B14F-4D97-AF65-F5344CB8AC3E}">
        <p14:creationId xmlns:p14="http://schemas.microsoft.com/office/powerpoint/2010/main" val="554085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48445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7097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D47F1211-2968-42F6-A412-1173775FD21B}"/>
              </a:ext>
            </a:extLst>
          </p:cNvPr>
          <p:cNvSpPr/>
          <p:nvPr userDrawn="1"/>
        </p:nvSpPr>
        <p:spPr>
          <a:xfrm>
            <a:off x="457200" y="1643063"/>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rgbClr val="0D2335"/>
                </a:solidFill>
              </a:rPr>
              <a:t>1.</a:t>
            </a:r>
          </a:p>
        </p:txBody>
      </p:sp>
      <p:sp>
        <p:nvSpPr>
          <p:cNvPr id="9" name="Rectangle 9">
            <a:extLst>
              <a:ext uri="{FF2B5EF4-FFF2-40B4-BE49-F238E27FC236}">
                <a16:creationId xmlns:a16="http://schemas.microsoft.com/office/drawing/2014/main" id="{205D714E-AA2E-48B0-AD4D-4D0889864A0C}"/>
              </a:ext>
            </a:extLst>
          </p:cNvPr>
          <p:cNvSpPr/>
          <p:nvPr userDrawn="1"/>
        </p:nvSpPr>
        <p:spPr>
          <a:xfrm>
            <a:off x="457200" y="2500313"/>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rgbClr val="0D2335"/>
                </a:solidFill>
              </a:rPr>
              <a:t>2.</a:t>
            </a:r>
          </a:p>
        </p:txBody>
      </p:sp>
      <p:sp>
        <p:nvSpPr>
          <p:cNvPr id="10" name="Rectangle 10">
            <a:extLst>
              <a:ext uri="{FF2B5EF4-FFF2-40B4-BE49-F238E27FC236}">
                <a16:creationId xmlns:a16="http://schemas.microsoft.com/office/drawing/2014/main" id="{D5FA9A79-5BCE-4DD4-AAD7-AABAEE30B71C}"/>
              </a:ext>
            </a:extLst>
          </p:cNvPr>
          <p:cNvSpPr/>
          <p:nvPr userDrawn="1"/>
        </p:nvSpPr>
        <p:spPr>
          <a:xfrm>
            <a:off x="457200" y="3355975"/>
            <a:ext cx="8229600" cy="654050"/>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rgbClr val="0D2335"/>
                </a:solidFill>
              </a:rPr>
              <a:t>3.</a:t>
            </a:r>
          </a:p>
        </p:txBody>
      </p:sp>
      <p:sp>
        <p:nvSpPr>
          <p:cNvPr id="11" name="Rectangle 11">
            <a:extLst>
              <a:ext uri="{FF2B5EF4-FFF2-40B4-BE49-F238E27FC236}">
                <a16:creationId xmlns:a16="http://schemas.microsoft.com/office/drawing/2014/main" id="{AD48A5F8-DAC1-4C84-B779-874AC1328A37}"/>
              </a:ext>
            </a:extLst>
          </p:cNvPr>
          <p:cNvSpPr/>
          <p:nvPr userDrawn="1"/>
        </p:nvSpPr>
        <p:spPr>
          <a:xfrm>
            <a:off x="457200" y="4211638"/>
            <a:ext cx="8229600" cy="655637"/>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rgbClr val="0D2335"/>
                </a:solidFill>
              </a:rPr>
              <a:t>4.</a:t>
            </a:r>
          </a:p>
        </p:txBody>
      </p:sp>
      <p:sp>
        <p:nvSpPr>
          <p:cNvPr id="12" name="Rectangle 12">
            <a:extLst>
              <a:ext uri="{FF2B5EF4-FFF2-40B4-BE49-F238E27FC236}">
                <a16:creationId xmlns:a16="http://schemas.microsoft.com/office/drawing/2014/main" id="{B8C93248-F5AB-4A67-ACE6-A42B89C998B1}"/>
              </a:ext>
            </a:extLst>
          </p:cNvPr>
          <p:cNvSpPr/>
          <p:nvPr userDrawn="1"/>
        </p:nvSpPr>
        <p:spPr>
          <a:xfrm>
            <a:off x="457200" y="5067300"/>
            <a:ext cx="8229600" cy="655638"/>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2546" b="1" dirty="0">
                <a:solidFill>
                  <a:srgbClr val="0D2335"/>
                </a:solidFill>
              </a:rPr>
              <a:t>5.</a:t>
            </a:r>
          </a:p>
        </p:txBody>
      </p:sp>
      <p:sp>
        <p:nvSpPr>
          <p:cNvPr id="5" name="Title 1"/>
          <p:cNvSpPr>
            <a:spLocks noGrp="1"/>
          </p:cNvSpPr>
          <p:nvPr>
            <p:ph type="title"/>
          </p:nvPr>
        </p:nvSpPr>
        <p:spPr>
          <a:xfrm>
            <a:off x="347663" y="365125"/>
            <a:ext cx="8339137" cy="1276541"/>
          </a:xfrm>
        </p:spPr>
        <p:txBody>
          <a:bodyPr/>
          <a:lstStyle/>
          <a:p>
            <a:r>
              <a:rPr lang="en-US" dirty="0"/>
              <a:t>Click to edit Master title style</a:t>
            </a:r>
          </a:p>
        </p:txBody>
      </p:sp>
      <p:sp>
        <p:nvSpPr>
          <p:cNvPr id="24" name="Text Placeholder 2"/>
          <p:cNvSpPr>
            <a:spLocks noGrp="1"/>
          </p:cNvSpPr>
          <p:nvPr>
            <p:ph type="body" sz="quarter" idx="10"/>
          </p:nvPr>
        </p:nvSpPr>
        <p:spPr>
          <a:xfrm>
            <a:off x="1176793" y="1642995"/>
            <a:ext cx="7510008" cy="655638"/>
          </a:xfrm>
        </p:spPr>
        <p:txBody>
          <a:bodyPr anchor="ctr">
            <a:noAutofit/>
          </a:bodyPr>
          <a:lstStyle>
            <a:lvl1pPr marL="0" indent="0">
              <a:buFontTx/>
              <a:buNone/>
              <a:defRPr sz="2546">
                <a:solidFill>
                  <a:schemeClr val="tx1"/>
                </a:solidFill>
              </a:defRPr>
            </a:lvl1pPr>
            <a:lvl2pPr>
              <a:defRPr sz="2546"/>
            </a:lvl2pPr>
            <a:lvl3pPr>
              <a:defRPr sz="2546"/>
            </a:lvl3pPr>
            <a:lvl4pPr>
              <a:defRPr sz="2546"/>
            </a:lvl4pPr>
            <a:lvl5pPr>
              <a:defRPr sz="2546"/>
            </a:lvl5pPr>
          </a:lstStyle>
          <a:p>
            <a:pPr lvl="0"/>
            <a:r>
              <a:rPr lang="en-US" dirty="0"/>
              <a:t>Click to edit Master text styles</a:t>
            </a:r>
          </a:p>
        </p:txBody>
      </p:sp>
      <p:sp>
        <p:nvSpPr>
          <p:cNvPr id="33" name="Text Placeholder 3"/>
          <p:cNvSpPr>
            <a:spLocks noGrp="1"/>
          </p:cNvSpPr>
          <p:nvPr>
            <p:ph type="body" sz="quarter" idx="11"/>
          </p:nvPr>
        </p:nvSpPr>
        <p:spPr>
          <a:xfrm>
            <a:off x="1176793" y="2498766"/>
            <a:ext cx="7510008" cy="655638"/>
          </a:xfrm>
        </p:spPr>
        <p:txBody>
          <a:bodyPr anchor="ctr">
            <a:noAutofit/>
          </a:bodyPr>
          <a:lstStyle>
            <a:lvl1pPr marL="0" indent="0">
              <a:buFontTx/>
              <a:buNone/>
              <a:defRPr sz="2546">
                <a:solidFill>
                  <a:schemeClr val="tx1"/>
                </a:solidFill>
              </a:defRPr>
            </a:lvl1pPr>
            <a:lvl2pPr>
              <a:defRPr sz="2546"/>
            </a:lvl2pPr>
            <a:lvl3pPr>
              <a:defRPr sz="2546"/>
            </a:lvl3pPr>
            <a:lvl4pPr>
              <a:defRPr sz="2546"/>
            </a:lvl4pPr>
            <a:lvl5pPr>
              <a:defRPr sz="2546"/>
            </a:lvl5pPr>
          </a:lstStyle>
          <a:p>
            <a:pPr lvl="0"/>
            <a:r>
              <a:rPr lang="en-US" dirty="0"/>
              <a:t>Click to edit Master text styles</a:t>
            </a:r>
          </a:p>
        </p:txBody>
      </p:sp>
      <p:sp>
        <p:nvSpPr>
          <p:cNvPr id="34" name="Text Placeholder 4"/>
          <p:cNvSpPr>
            <a:spLocks noGrp="1"/>
          </p:cNvSpPr>
          <p:nvPr>
            <p:ph type="body" sz="quarter" idx="12"/>
          </p:nvPr>
        </p:nvSpPr>
        <p:spPr>
          <a:xfrm>
            <a:off x="1176793" y="3354537"/>
            <a:ext cx="7510008" cy="655638"/>
          </a:xfrm>
        </p:spPr>
        <p:txBody>
          <a:bodyPr anchor="ctr">
            <a:noAutofit/>
          </a:bodyPr>
          <a:lstStyle>
            <a:lvl1pPr marL="0" indent="0">
              <a:buFontTx/>
              <a:buNone/>
              <a:defRPr sz="2546">
                <a:solidFill>
                  <a:schemeClr val="tx1"/>
                </a:solidFill>
              </a:defRPr>
            </a:lvl1pPr>
            <a:lvl2pPr>
              <a:defRPr sz="2546"/>
            </a:lvl2pPr>
            <a:lvl3pPr>
              <a:defRPr sz="2546"/>
            </a:lvl3pPr>
            <a:lvl4pPr>
              <a:defRPr sz="2546"/>
            </a:lvl4pPr>
            <a:lvl5pPr>
              <a:defRPr sz="2546"/>
            </a:lvl5pPr>
          </a:lstStyle>
          <a:p>
            <a:pPr lvl="0"/>
            <a:r>
              <a:rPr lang="en-US" dirty="0"/>
              <a:t>Click to edit Master text styles</a:t>
            </a:r>
          </a:p>
        </p:txBody>
      </p:sp>
      <p:sp>
        <p:nvSpPr>
          <p:cNvPr id="35" name="Text Placeholder 5"/>
          <p:cNvSpPr>
            <a:spLocks noGrp="1"/>
          </p:cNvSpPr>
          <p:nvPr>
            <p:ph type="body" sz="quarter" idx="13"/>
          </p:nvPr>
        </p:nvSpPr>
        <p:spPr>
          <a:xfrm>
            <a:off x="1176793" y="4210308"/>
            <a:ext cx="7510008" cy="655638"/>
          </a:xfrm>
        </p:spPr>
        <p:txBody>
          <a:bodyPr anchor="ctr">
            <a:noAutofit/>
          </a:bodyPr>
          <a:lstStyle>
            <a:lvl1pPr marL="0" indent="0">
              <a:buFontTx/>
              <a:buNone/>
              <a:defRPr sz="2546">
                <a:solidFill>
                  <a:schemeClr val="tx1"/>
                </a:solidFill>
              </a:defRPr>
            </a:lvl1pPr>
            <a:lvl2pPr>
              <a:defRPr sz="2546"/>
            </a:lvl2pPr>
            <a:lvl3pPr>
              <a:defRPr sz="2546"/>
            </a:lvl3pPr>
            <a:lvl4pPr>
              <a:defRPr sz="2546"/>
            </a:lvl4pPr>
            <a:lvl5pPr>
              <a:defRPr sz="2546"/>
            </a:lvl5pPr>
          </a:lstStyle>
          <a:p>
            <a:pPr lvl="0"/>
            <a:r>
              <a:rPr lang="en-US" dirty="0"/>
              <a:t>Click to edit Master text styles</a:t>
            </a:r>
          </a:p>
        </p:txBody>
      </p:sp>
      <p:sp>
        <p:nvSpPr>
          <p:cNvPr id="36" name="Text Placeholder 6"/>
          <p:cNvSpPr>
            <a:spLocks noGrp="1"/>
          </p:cNvSpPr>
          <p:nvPr>
            <p:ph type="body" sz="quarter" idx="14"/>
          </p:nvPr>
        </p:nvSpPr>
        <p:spPr>
          <a:xfrm>
            <a:off x="1176793" y="5066079"/>
            <a:ext cx="7510008" cy="655638"/>
          </a:xfrm>
        </p:spPr>
        <p:txBody>
          <a:bodyPr anchor="ctr">
            <a:noAutofit/>
          </a:bodyPr>
          <a:lstStyle>
            <a:lvl1pPr marL="0" indent="0">
              <a:buFontTx/>
              <a:buNone/>
              <a:defRPr sz="2546">
                <a:solidFill>
                  <a:schemeClr val="tx1"/>
                </a:solidFill>
              </a:defRPr>
            </a:lvl1pPr>
            <a:lvl2pPr>
              <a:defRPr sz="2546"/>
            </a:lvl2pPr>
            <a:lvl3pPr>
              <a:defRPr sz="2546"/>
            </a:lvl3pPr>
            <a:lvl4pPr>
              <a:defRPr sz="2546"/>
            </a:lvl4pPr>
            <a:lvl5pPr>
              <a:defRPr sz="2546"/>
            </a:lvl5pPr>
          </a:lstStyle>
          <a:p>
            <a:pPr lvl="0"/>
            <a:r>
              <a:rPr lang="en-US" dirty="0"/>
              <a:t>Click to edit Master text styles</a:t>
            </a:r>
          </a:p>
        </p:txBody>
      </p:sp>
      <p:sp>
        <p:nvSpPr>
          <p:cNvPr id="2" name="Rectangle 1">
            <a:extLst>
              <a:ext uri="{FF2B5EF4-FFF2-40B4-BE49-F238E27FC236}">
                <a16:creationId xmlns:a16="http://schemas.microsoft.com/office/drawing/2014/main" id="{5B26B5B5-5DA0-45F1-9984-35C0818B6E42}"/>
              </a:ext>
            </a:extLst>
          </p:cNvPr>
          <p:cNvSpPr/>
          <p:nvPr userDrawn="1"/>
        </p:nvSpPr>
        <p:spPr>
          <a:xfrm>
            <a:off x="0" y="0"/>
            <a:ext cx="9144000" cy="91440"/>
          </a:xfrm>
          <a:prstGeom prst="rect">
            <a:avLst/>
          </a:prstGeom>
          <a:solidFill>
            <a:srgbClr val="0D2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92B9515-D980-43B1-8FE1-22F6D61282E2}"/>
              </a:ext>
            </a:extLst>
          </p:cNvPr>
          <p:cNvSpPr/>
          <p:nvPr userDrawn="1"/>
        </p:nvSpPr>
        <p:spPr>
          <a:xfrm>
            <a:off x="0" y="6766560"/>
            <a:ext cx="9144000" cy="137160"/>
          </a:xfrm>
          <a:prstGeom prst="rect">
            <a:avLst/>
          </a:prstGeom>
          <a:solidFill>
            <a:srgbClr val="0D23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621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p:nvPr>
        </p:nvSpPr>
        <p:spPr>
          <a:xfrm>
            <a:off x="2078383" y="274638"/>
            <a:ext cx="6608419" cy="1143000"/>
          </a:xfrm>
          <a:noFill/>
        </p:spPr>
        <p:txBody>
          <a:bodyPr>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lvl="0"/>
            <a:r>
              <a:rPr lang="en-US"/>
              <a:t>Click to edit Master title style</a:t>
            </a:r>
            <a:endParaRPr lang="en-US" dirty="0"/>
          </a:p>
        </p:txBody>
      </p:sp>
      <p:sp>
        <p:nvSpPr>
          <p:cNvPr id="7" name="Picture Placeholder 6"/>
          <p:cNvSpPr>
            <a:spLocks noGrp="1"/>
          </p:cNvSpPr>
          <p:nvPr>
            <p:ph type="pic" sz="quarter" idx="11"/>
          </p:nvPr>
        </p:nvSpPr>
        <p:spPr>
          <a:xfrm>
            <a:off x="449261" y="273050"/>
            <a:ext cx="1143000" cy="1144588"/>
          </a:xfrm>
          <a:prstGeom prst="ellipse">
            <a:avLst/>
          </a:prstGeom>
        </p:spPr>
        <p:txBody>
          <a:bodyPr rtlCol="0">
            <a:normAutofit/>
          </a:bodyPr>
          <a:lstStyle>
            <a:lvl1pPr>
              <a:defRPr sz="1091">
                <a:latin typeface="Arial" panose="020B0604020202020204" pitchFamily="34" charset="0"/>
                <a:cs typeface="Arial" panose="020B0604020202020204" pitchFamily="34" charset="0"/>
              </a:defRPr>
            </a:lvl1pPr>
          </a:lstStyle>
          <a:p>
            <a:pPr lvl="0"/>
            <a:r>
              <a:rPr lang="en-US" noProof="0" dirty="0"/>
              <a:t>Click icon to add picture</a:t>
            </a:r>
          </a:p>
        </p:txBody>
      </p:sp>
      <p:sp>
        <p:nvSpPr>
          <p:cNvPr id="3" name="Picture Placeholder 2"/>
          <p:cNvSpPr>
            <a:spLocks noGrp="1"/>
          </p:cNvSpPr>
          <p:nvPr>
            <p:ph type="pic" sz="quarter" idx="10"/>
          </p:nvPr>
        </p:nvSpPr>
        <p:spPr>
          <a:xfrm>
            <a:off x="0" y="0"/>
            <a:ext cx="9144000" cy="6858000"/>
          </a:xfrm>
        </p:spPr>
        <p:txBody>
          <a:bodyPr rtlCol="0" anchor="ctr">
            <a:normAutofit/>
          </a:bodyPr>
          <a:lstStyle>
            <a:lvl1pPr>
              <a:defRPr>
                <a:latin typeface="Arial" panose="020B0604020202020204" pitchFamily="34" charset="0"/>
                <a:cs typeface="Arial" panose="020B0604020202020204" pitchFamily="34" charset="0"/>
              </a:defRPr>
            </a:lvl1pPr>
          </a:lstStyle>
          <a:p>
            <a:pPr lvl="0"/>
            <a:r>
              <a:rPr lang="en-US" noProof="0" dirty="0"/>
              <a:t>Click icon to add picture</a:t>
            </a:r>
          </a:p>
        </p:txBody>
      </p:sp>
    </p:spTree>
    <p:extLst>
      <p:ext uri="{BB962C8B-B14F-4D97-AF65-F5344CB8AC3E}">
        <p14:creationId xmlns:p14="http://schemas.microsoft.com/office/powerpoint/2010/main" val="1270800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784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Contacts">
    <p:spTree>
      <p:nvGrpSpPr>
        <p:cNvPr id="1" name=""/>
        <p:cNvGrpSpPr/>
        <p:nvPr/>
      </p:nvGrpSpPr>
      <p:grpSpPr>
        <a:xfrm>
          <a:off x="0" y="0"/>
          <a:ext cx="0" cy="0"/>
          <a:chOff x="0" y="0"/>
          <a:chExt cx="0" cy="0"/>
        </a:xfrm>
      </p:grpSpPr>
      <p:pic>
        <p:nvPicPr>
          <p:cNvPr id="27" name="Picture 5">
            <a:extLst>
              <a:ext uri="{FF2B5EF4-FFF2-40B4-BE49-F238E27FC236}">
                <a16:creationId xmlns:a16="http://schemas.microsoft.com/office/drawing/2014/main" id="{CC86789E-AF12-4D12-9C15-CA88C9390F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57913" y="6064250"/>
            <a:ext cx="25225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ormAutofit/>
          </a:bodyPr>
          <a:lstStyle>
            <a:lvl1pPr algn="ctr">
              <a:spcBef>
                <a:spcPts val="0"/>
              </a:spcBef>
              <a:defRPr sz="1091">
                <a:solidFill>
                  <a:schemeClr val="tx1"/>
                </a:solidFill>
              </a:defRPr>
            </a:lvl1pPr>
          </a:lstStyle>
          <a:p>
            <a:pPr lvl="0"/>
            <a:r>
              <a:rPr lang="en-US" noProof="0" dirty="0"/>
              <a:t>Click icon to add picture</a:t>
            </a:r>
          </a:p>
        </p:txBody>
      </p:sp>
      <p:sp>
        <p:nvSpPr>
          <p:cNvPr id="36" name="Text Placeholder 35"/>
          <p:cNvSpPr>
            <a:spLocks noGrp="1"/>
          </p:cNvSpPr>
          <p:nvPr>
            <p:ph type="body" sz="quarter" idx="19"/>
          </p:nvPr>
        </p:nvSpPr>
        <p:spPr>
          <a:xfrm>
            <a:off x="459981" y="2318079"/>
            <a:ext cx="1797550" cy="263361"/>
          </a:xfrm>
        </p:spPr>
        <p:txBody>
          <a:bodyPr anchor="ctr"/>
          <a:lstStyle>
            <a:lvl1pPr algn="ctr">
              <a:spcBef>
                <a:spcPts val="0"/>
              </a:spcBef>
              <a:defRPr sz="1091">
                <a:solidFill>
                  <a:schemeClr val="tx1"/>
                </a:solidFill>
              </a:defRPr>
            </a:lvl1pPr>
          </a:lstStyle>
          <a:p>
            <a:pPr lvl="0"/>
            <a:r>
              <a:rPr lang="en-US"/>
              <a:t>Click to edit Master text styles</a:t>
            </a:r>
          </a:p>
        </p:txBody>
      </p:sp>
      <p:sp>
        <p:nvSpPr>
          <p:cNvPr id="41" name="Text Placeholder 35"/>
          <p:cNvSpPr>
            <a:spLocks noGrp="1"/>
          </p:cNvSpPr>
          <p:nvPr>
            <p:ph type="body" sz="quarter" idx="23"/>
          </p:nvPr>
        </p:nvSpPr>
        <p:spPr>
          <a:xfrm>
            <a:off x="459981" y="2643192"/>
            <a:ext cx="1797550" cy="545534"/>
          </a:xfrm>
        </p:spPr>
        <p:txBody>
          <a:bodyPr>
            <a:spAutoFit/>
          </a:bodyPr>
          <a:lstStyle>
            <a:lvl1pPr algn="ctr">
              <a:spcBef>
                <a:spcPts val="0"/>
              </a:spcBef>
              <a:defRPr sz="1091" i="1">
                <a:solidFill>
                  <a:schemeClr val="tx1"/>
                </a:solidFill>
              </a:defRPr>
            </a:lvl1pPr>
          </a:lstStyle>
          <a:p>
            <a:pPr lvl="0"/>
            <a:r>
              <a:rPr lang="en-US"/>
              <a:t>Click to edit Master text styles</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ormAutofit/>
          </a:bodyPr>
          <a:lstStyle>
            <a:lvl1pPr algn="ctr">
              <a:spcBef>
                <a:spcPts val="0"/>
              </a:spcBef>
              <a:defRPr sz="1091">
                <a:solidFill>
                  <a:schemeClr val="tx1"/>
                </a:solidFill>
              </a:defRPr>
            </a:lvl1pPr>
          </a:lstStyle>
          <a:p>
            <a:pPr lvl="0"/>
            <a:r>
              <a:rPr lang="en-US" noProof="0" dirty="0"/>
              <a:t>Click icon to add picture</a:t>
            </a:r>
          </a:p>
        </p:txBody>
      </p:sp>
      <p:sp>
        <p:nvSpPr>
          <p:cNvPr id="48" name="Text Placeholder 35"/>
          <p:cNvSpPr>
            <a:spLocks noGrp="1"/>
          </p:cNvSpPr>
          <p:nvPr>
            <p:ph type="body" sz="quarter" idx="25"/>
          </p:nvPr>
        </p:nvSpPr>
        <p:spPr>
          <a:xfrm>
            <a:off x="2600967" y="2313186"/>
            <a:ext cx="1797550" cy="263361"/>
          </a:xfrm>
        </p:spPr>
        <p:txBody>
          <a:bodyPr anchor="ctr"/>
          <a:lstStyle>
            <a:lvl1pPr algn="ctr">
              <a:spcBef>
                <a:spcPts val="0"/>
              </a:spcBef>
              <a:defRPr sz="1091">
                <a:solidFill>
                  <a:schemeClr val="tx1"/>
                </a:solidFill>
              </a:defRPr>
            </a:lvl1pPr>
          </a:lstStyle>
          <a:p>
            <a:pPr lvl="0"/>
            <a:r>
              <a:rPr lang="en-US"/>
              <a:t>Click to edit Master text styles</a:t>
            </a:r>
          </a:p>
        </p:txBody>
      </p:sp>
      <p:sp>
        <p:nvSpPr>
          <p:cNvPr id="49" name="Text Placeholder 35"/>
          <p:cNvSpPr>
            <a:spLocks noGrp="1"/>
          </p:cNvSpPr>
          <p:nvPr>
            <p:ph type="body" sz="quarter" idx="26"/>
          </p:nvPr>
        </p:nvSpPr>
        <p:spPr>
          <a:xfrm>
            <a:off x="2600968" y="2638300"/>
            <a:ext cx="1797550" cy="545534"/>
          </a:xfrm>
        </p:spPr>
        <p:txBody>
          <a:bodyPr>
            <a:spAutoFit/>
          </a:bodyPr>
          <a:lstStyle>
            <a:lvl1pPr algn="ctr">
              <a:spcBef>
                <a:spcPts val="0"/>
              </a:spcBef>
              <a:defRPr sz="1091" i="1">
                <a:solidFill>
                  <a:schemeClr val="tx1"/>
                </a:solidFill>
              </a:defRPr>
            </a:lvl1pPr>
          </a:lstStyle>
          <a:p>
            <a:pPr lvl="0"/>
            <a:r>
              <a:rPr lang="en-US"/>
              <a:t>Click to edit Master text styles</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ormAutofit/>
          </a:bodyPr>
          <a:lstStyle>
            <a:lvl1pPr algn="ctr">
              <a:spcBef>
                <a:spcPts val="0"/>
              </a:spcBef>
              <a:defRPr sz="1091">
                <a:solidFill>
                  <a:schemeClr val="tx1"/>
                </a:solidFill>
              </a:defRPr>
            </a:lvl1pPr>
          </a:lstStyle>
          <a:p>
            <a:pPr lvl="0"/>
            <a:r>
              <a:rPr lang="en-US" noProof="0" dirty="0"/>
              <a:t>Click icon to add picture</a:t>
            </a:r>
          </a:p>
        </p:txBody>
      </p:sp>
      <p:sp>
        <p:nvSpPr>
          <p:cNvPr id="51" name="Text Placeholder 35"/>
          <p:cNvSpPr>
            <a:spLocks noGrp="1"/>
          </p:cNvSpPr>
          <p:nvPr>
            <p:ph type="body" sz="quarter" idx="28"/>
          </p:nvPr>
        </p:nvSpPr>
        <p:spPr>
          <a:xfrm>
            <a:off x="4741951" y="2319477"/>
            <a:ext cx="1797550" cy="263361"/>
          </a:xfrm>
        </p:spPr>
        <p:txBody>
          <a:bodyPr anchor="ctr"/>
          <a:lstStyle>
            <a:lvl1pPr algn="ctr">
              <a:spcBef>
                <a:spcPts val="0"/>
              </a:spcBef>
              <a:defRPr sz="1091">
                <a:solidFill>
                  <a:schemeClr val="tx1"/>
                </a:solidFill>
              </a:defRPr>
            </a:lvl1pPr>
          </a:lstStyle>
          <a:p>
            <a:pPr lvl="0"/>
            <a:r>
              <a:rPr lang="en-US"/>
              <a:t>Click to edit Master text styles</a:t>
            </a:r>
          </a:p>
        </p:txBody>
      </p:sp>
      <p:sp>
        <p:nvSpPr>
          <p:cNvPr id="52" name="Text Placeholder 35"/>
          <p:cNvSpPr>
            <a:spLocks noGrp="1"/>
          </p:cNvSpPr>
          <p:nvPr>
            <p:ph type="body" sz="quarter" idx="29"/>
          </p:nvPr>
        </p:nvSpPr>
        <p:spPr>
          <a:xfrm>
            <a:off x="4741952" y="2644591"/>
            <a:ext cx="1797550" cy="545534"/>
          </a:xfrm>
        </p:spPr>
        <p:txBody>
          <a:bodyPr>
            <a:spAutoFit/>
          </a:bodyPr>
          <a:lstStyle>
            <a:lvl1pPr algn="ctr">
              <a:spcBef>
                <a:spcPts val="0"/>
              </a:spcBef>
              <a:defRPr sz="1091" i="1">
                <a:solidFill>
                  <a:schemeClr val="tx1"/>
                </a:solidFill>
              </a:defRPr>
            </a:lvl1pPr>
          </a:lstStyle>
          <a:p>
            <a:pPr lvl="0"/>
            <a:r>
              <a:rPr lang="en-US"/>
              <a:t>Click to edit Master text styles</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ormAutofit/>
          </a:bodyPr>
          <a:lstStyle>
            <a:lvl1pPr algn="ctr">
              <a:spcBef>
                <a:spcPts val="0"/>
              </a:spcBef>
              <a:defRPr sz="1091">
                <a:solidFill>
                  <a:schemeClr val="tx1"/>
                </a:solidFill>
              </a:defRPr>
            </a:lvl1pPr>
          </a:lstStyle>
          <a:p>
            <a:pPr lvl="0"/>
            <a:r>
              <a:rPr lang="en-US" noProof="0" dirty="0"/>
              <a:t>Click icon to add picture</a:t>
            </a:r>
          </a:p>
        </p:txBody>
      </p:sp>
      <p:sp>
        <p:nvSpPr>
          <p:cNvPr id="54" name="Text Placeholder 35"/>
          <p:cNvSpPr>
            <a:spLocks noGrp="1"/>
          </p:cNvSpPr>
          <p:nvPr>
            <p:ph type="body" sz="quarter" idx="31"/>
          </p:nvPr>
        </p:nvSpPr>
        <p:spPr>
          <a:xfrm>
            <a:off x="6882937" y="2314585"/>
            <a:ext cx="1797550" cy="263361"/>
          </a:xfrm>
        </p:spPr>
        <p:txBody>
          <a:bodyPr anchor="ctr"/>
          <a:lstStyle>
            <a:lvl1pPr algn="ctr">
              <a:spcBef>
                <a:spcPts val="0"/>
              </a:spcBef>
              <a:defRPr sz="1091">
                <a:solidFill>
                  <a:schemeClr val="tx1"/>
                </a:solidFill>
              </a:defRPr>
            </a:lvl1pPr>
          </a:lstStyle>
          <a:p>
            <a:pPr lvl="0"/>
            <a:r>
              <a:rPr lang="en-US"/>
              <a:t>Click to edit Master text styles</a:t>
            </a:r>
          </a:p>
        </p:txBody>
      </p:sp>
      <p:sp>
        <p:nvSpPr>
          <p:cNvPr id="55" name="Text Placeholder 35"/>
          <p:cNvSpPr>
            <a:spLocks noGrp="1"/>
          </p:cNvSpPr>
          <p:nvPr>
            <p:ph type="body" sz="quarter" idx="32"/>
          </p:nvPr>
        </p:nvSpPr>
        <p:spPr>
          <a:xfrm>
            <a:off x="6882938" y="2639698"/>
            <a:ext cx="1797550" cy="545534"/>
          </a:xfrm>
        </p:spPr>
        <p:txBody>
          <a:bodyPr>
            <a:spAutoFit/>
          </a:bodyPr>
          <a:lstStyle>
            <a:lvl1pPr algn="ctr">
              <a:spcBef>
                <a:spcPts val="0"/>
              </a:spcBef>
              <a:defRPr sz="1091" i="1">
                <a:solidFill>
                  <a:schemeClr val="tx1"/>
                </a:solidFill>
              </a:defRPr>
            </a:lvl1pPr>
          </a:lstStyle>
          <a:p>
            <a:pPr lvl="0"/>
            <a:r>
              <a:rPr lang="en-US"/>
              <a:t>Click to edit Master text styles</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ormAutofit/>
          </a:bodyPr>
          <a:lstStyle>
            <a:lvl1pPr algn="ctr">
              <a:defRPr sz="1091">
                <a:solidFill>
                  <a:schemeClr val="tx1"/>
                </a:solidFill>
              </a:defRPr>
            </a:lvl1pPr>
          </a:lstStyle>
          <a:p>
            <a:pPr lvl="0"/>
            <a:r>
              <a:rPr lang="en-US" noProof="0" dirty="0"/>
              <a:t>Click icon to add picture</a:t>
            </a:r>
          </a:p>
        </p:txBody>
      </p:sp>
      <p:sp>
        <p:nvSpPr>
          <p:cNvPr id="57" name="Text Placeholder 35"/>
          <p:cNvSpPr>
            <a:spLocks noGrp="1"/>
          </p:cNvSpPr>
          <p:nvPr>
            <p:ph type="body" sz="quarter" idx="34"/>
          </p:nvPr>
        </p:nvSpPr>
        <p:spPr>
          <a:xfrm>
            <a:off x="463871" y="4921305"/>
            <a:ext cx="1797550" cy="263361"/>
          </a:xfrm>
        </p:spPr>
        <p:txBody>
          <a:bodyPr anchor="ctr"/>
          <a:lstStyle>
            <a:lvl1pPr algn="ctr">
              <a:defRPr sz="1091">
                <a:solidFill>
                  <a:schemeClr val="tx1"/>
                </a:solidFill>
              </a:defRPr>
            </a:lvl1pPr>
          </a:lstStyle>
          <a:p>
            <a:pPr lvl="0"/>
            <a:r>
              <a:rPr lang="en-US"/>
              <a:t>Click to edit Master text styles</a:t>
            </a:r>
          </a:p>
        </p:txBody>
      </p:sp>
      <p:sp>
        <p:nvSpPr>
          <p:cNvPr id="58" name="Text Placeholder 35"/>
          <p:cNvSpPr>
            <a:spLocks noGrp="1"/>
          </p:cNvSpPr>
          <p:nvPr>
            <p:ph type="body" sz="quarter" idx="35"/>
          </p:nvPr>
        </p:nvSpPr>
        <p:spPr>
          <a:xfrm>
            <a:off x="463872" y="5246419"/>
            <a:ext cx="1797550" cy="545534"/>
          </a:xfrm>
        </p:spPr>
        <p:txBody>
          <a:bodyPr>
            <a:spAutoFit/>
          </a:bodyPr>
          <a:lstStyle>
            <a:lvl1pPr algn="ctr">
              <a:spcBef>
                <a:spcPts val="0"/>
              </a:spcBef>
              <a:defRPr sz="1091" i="1">
                <a:solidFill>
                  <a:schemeClr val="tx1"/>
                </a:solidFill>
              </a:defRPr>
            </a:lvl1pPr>
          </a:lstStyle>
          <a:p>
            <a:pPr lvl="0"/>
            <a:r>
              <a:rPr lang="en-US"/>
              <a:t>Click to edit Master text styles</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ormAutofit/>
          </a:bodyPr>
          <a:lstStyle>
            <a:lvl1pPr algn="ctr">
              <a:defRPr sz="1091">
                <a:solidFill>
                  <a:schemeClr val="tx1"/>
                </a:solidFill>
              </a:defRPr>
            </a:lvl1pPr>
          </a:lstStyle>
          <a:p>
            <a:pPr lvl="0"/>
            <a:r>
              <a:rPr lang="en-US" noProof="0" dirty="0"/>
              <a:t>Click icon to add picture</a:t>
            </a:r>
          </a:p>
        </p:txBody>
      </p:sp>
      <p:sp>
        <p:nvSpPr>
          <p:cNvPr id="61" name="Text Placeholder 35"/>
          <p:cNvSpPr>
            <a:spLocks noGrp="1"/>
          </p:cNvSpPr>
          <p:nvPr>
            <p:ph type="body" sz="quarter" idx="37"/>
          </p:nvPr>
        </p:nvSpPr>
        <p:spPr>
          <a:xfrm>
            <a:off x="2604856" y="4916413"/>
            <a:ext cx="1797550" cy="263361"/>
          </a:xfrm>
        </p:spPr>
        <p:txBody>
          <a:bodyPr anchor="ctr"/>
          <a:lstStyle>
            <a:lvl1pPr algn="ctr">
              <a:spcBef>
                <a:spcPts val="0"/>
              </a:spcBef>
              <a:defRPr sz="1091">
                <a:solidFill>
                  <a:schemeClr val="tx1"/>
                </a:solidFill>
              </a:defRPr>
            </a:lvl1pPr>
          </a:lstStyle>
          <a:p>
            <a:pPr lvl="0"/>
            <a:r>
              <a:rPr lang="en-US"/>
              <a:t>Click to edit Master text styles</a:t>
            </a:r>
          </a:p>
        </p:txBody>
      </p:sp>
      <p:sp>
        <p:nvSpPr>
          <p:cNvPr id="62" name="Text Placeholder 35"/>
          <p:cNvSpPr>
            <a:spLocks noGrp="1"/>
          </p:cNvSpPr>
          <p:nvPr>
            <p:ph type="body" sz="quarter" idx="38"/>
          </p:nvPr>
        </p:nvSpPr>
        <p:spPr>
          <a:xfrm>
            <a:off x="2604857" y="5241527"/>
            <a:ext cx="1797550" cy="545534"/>
          </a:xfrm>
        </p:spPr>
        <p:txBody>
          <a:bodyPr>
            <a:spAutoFit/>
          </a:bodyPr>
          <a:lstStyle>
            <a:lvl1pPr algn="ctr">
              <a:spcBef>
                <a:spcPts val="0"/>
              </a:spcBef>
              <a:defRPr sz="1091" i="1">
                <a:solidFill>
                  <a:schemeClr val="tx1"/>
                </a:solidFill>
              </a:defRPr>
            </a:lvl1pPr>
          </a:lstStyle>
          <a:p>
            <a:pPr lvl="0"/>
            <a:r>
              <a:rPr lang="en-US"/>
              <a:t>Click to edit Master text styles</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ormAutofit/>
          </a:bodyPr>
          <a:lstStyle>
            <a:lvl1pPr algn="ctr">
              <a:defRPr sz="1091">
                <a:solidFill>
                  <a:schemeClr val="tx1"/>
                </a:solidFill>
              </a:defRPr>
            </a:lvl1pPr>
          </a:lstStyle>
          <a:p>
            <a:pPr lvl="0"/>
            <a:r>
              <a:rPr lang="en-US" noProof="0" dirty="0"/>
              <a:t>Click icon to add picture</a:t>
            </a:r>
          </a:p>
        </p:txBody>
      </p:sp>
      <p:sp>
        <p:nvSpPr>
          <p:cNvPr id="64" name="Text Placeholder 35"/>
          <p:cNvSpPr>
            <a:spLocks noGrp="1"/>
          </p:cNvSpPr>
          <p:nvPr>
            <p:ph type="body" sz="quarter" idx="40"/>
          </p:nvPr>
        </p:nvSpPr>
        <p:spPr>
          <a:xfrm>
            <a:off x="4745841" y="4922704"/>
            <a:ext cx="1797550" cy="263361"/>
          </a:xfrm>
        </p:spPr>
        <p:txBody>
          <a:bodyPr anchor="ctr"/>
          <a:lstStyle>
            <a:lvl1pPr algn="ctr">
              <a:spcBef>
                <a:spcPts val="0"/>
              </a:spcBef>
              <a:defRPr sz="1091">
                <a:solidFill>
                  <a:schemeClr val="tx1"/>
                </a:solidFill>
              </a:defRPr>
            </a:lvl1pPr>
          </a:lstStyle>
          <a:p>
            <a:pPr lvl="0"/>
            <a:r>
              <a:rPr lang="en-US"/>
              <a:t>Click to edit Master text styles</a:t>
            </a:r>
          </a:p>
        </p:txBody>
      </p:sp>
      <p:sp>
        <p:nvSpPr>
          <p:cNvPr id="65" name="Text Placeholder 35"/>
          <p:cNvSpPr>
            <a:spLocks noGrp="1"/>
          </p:cNvSpPr>
          <p:nvPr>
            <p:ph type="body" sz="quarter" idx="41"/>
          </p:nvPr>
        </p:nvSpPr>
        <p:spPr>
          <a:xfrm>
            <a:off x="4745841" y="5247817"/>
            <a:ext cx="1797550" cy="545534"/>
          </a:xfrm>
        </p:spPr>
        <p:txBody>
          <a:bodyPr>
            <a:spAutoFit/>
          </a:bodyPr>
          <a:lstStyle>
            <a:lvl1pPr algn="ctr">
              <a:spcBef>
                <a:spcPts val="0"/>
              </a:spcBef>
              <a:defRPr sz="1091" i="1">
                <a:solidFill>
                  <a:schemeClr val="tx1"/>
                </a:solidFill>
              </a:defRPr>
            </a:lvl1pPr>
          </a:lstStyle>
          <a:p>
            <a:pPr lvl="0"/>
            <a:r>
              <a:rPr lang="en-US"/>
              <a:t>Click to edit Master text styles</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ormAutofit/>
          </a:bodyPr>
          <a:lstStyle>
            <a:lvl1pPr algn="ctr">
              <a:defRPr sz="1091">
                <a:solidFill>
                  <a:schemeClr val="tx1"/>
                </a:solidFill>
              </a:defRPr>
            </a:lvl1pPr>
          </a:lstStyle>
          <a:p>
            <a:pPr lvl="0"/>
            <a:r>
              <a:rPr lang="en-US" noProof="0" dirty="0"/>
              <a:t>Click icon to add picture</a:t>
            </a:r>
          </a:p>
        </p:txBody>
      </p:sp>
      <p:sp>
        <p:nvSpPr>
          <p:cNvPr id="67" name="Text Placeholder 35"/>
          <p:cNvSpPr>
            <a:spLocks noGrp="1"/>
          </p:cNvSpPr>
          <p:nvPr>
            <p:ph type="body" sz="quarter" idx="43"/>
          </p:nvPr>
        </p:nvSpPr>
        <p:spPr>
          <a:xfrm>
            <a:off x="6886828" y="4917812"/>
            <a:ext cx="1797550" cy="263361"/>
          </a:xfrm>
        </p:spPr>
        <p:txBody>
          <a:bodyPr anchor="ctr"/>
          <a:lstStyle>
            <a:lvl1pPr algn="ctr">
              <a:spcBef>
                <a:spcPts val="0"/>
              </a:spcBef>
              <a:defRPr sz="1091">
                <a:solidFill>
                  <a:schemeClr val="tx1"/>
                </a:solidFill>
              </a:defRPr>
            </a:lvl1pPr>
          </a:lstStyle>
          <a:p>
            <a:pPr lvl="0"/>
            <a:r>
              <a:rPr lang="en-US"/>
              <a:t>Click to edit Master text styles</a:t>
            </a:r>
          </a:p>
        </p:txBody>
      </p:sp>
      <p:sp>
        <p:nvSpPr>
          <p:cNvPr id="68" name="Text Placeholder 35"/>
          <p:cNvSpPr>
            <a:spLocks noGrp="1"/>
          </p:cNvSpPr>
          <p:nvPr>
            <p:ph type="body" sz="quarter" idx="44"/>
          </p:nvPr>
        </p:nvSpPr>
        <p:spPr>
          <a:xfrm>
            <a:off x="6886829" y="5242925"/>
            <a:ext cx="1797550" cy="545534"/>
          </a:xfrm>
        </p:spPr>
        <p:txBody>
          <a:bodyPr>
            <a:spAutoFit/>
          </a:bodyPr>
          <a:lstStyle>
            <a:lvl1pPr algn="ctr">
              <a:spcBef>
                <a:spcPts val="0"/>
              </a:spcBef>
              <a:defRPr sz="1091" i="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0272677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Content">
    <p:bg>
      <p:bgPr>
        <a:solidFill>
          <a:srgbClr val="002060"/>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Click to edit Master title style</a:t>
            </a:r>
            <a:endParaRPr lang="en-US" dirty="0"/>
          </a:p>
        </p:txBody>
      </p:sp>
      <p:sp>
        <p:nvSpPr>
          <p:cNvPr id="6" name="Content Placeholder 1"/>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9001F16C-F5A5-4600-AC68-3D2C68F40E57}"/>
              </a:ext>
            </a:extLst>
          </p:cNvPr>
          <p:cNvSpPr txBox="1"/>
          <p:nvPr userDrawn="1"/>
        </p:nvSpPr>
        <p:spPr>
          <a:xfrm>
            <a:off x="8362950" y="6270625"/>
            <a:ext cx="581025" cy="207963"/>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4F9375FD-3B0B-490C-B163-038C306C436A}" type="slidenum">
              <a:rPr lang="en-US" altLang="en-US" sz="700" baseline="0" smtClean="0">
                <a:solidFill>
                  <a:schemeClr val="bg1"/>
                </a:solidFill>
              </a:rPr>
              <a:pPr algn="ctr">
                <a:defRPr/>
              </a:pPr>
              <a:t>‹#›</a:t>
            </a:fld>
            <a:endParaRPr lang="en-US" altLang="en-US" sz="700" baseline="0" dirty="0">
              <a:solidFill>
                <a:schemeClr val="bg1"/>
              </a:solidFill>
            </a:endParaRPr>
          </a:p>
        </p:txBody>
      </p:sp>
    </p:spTree>
    <p:extLst>
      <p:ext uri="{BB962C8B-B14F-4D97-AF65-F5344CB8AC3E}">
        <p14:creationId xmlns:p14="http://schemas.microsoft.com/office/powerpoint/2010/main" val="468248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90016-3A23-4AB2-BA29-42F0E18D3C37}"/>
              </a:ext>
            </a:extLst>
          </p:cNvPr>
          <p:cNvSpPr>
            <a:spLocks noGrp="1"/>
          </p:cNvSpPr>
          <p:nvPr>
            <p:ph type="dt" sz="half" idx="10"/>
          </p:nvPr>
        </p:nvSpPr>
        <p:spPr>
          <a:xfrm>
            <a:off x="0" y="0"/>
            <a:ext cx="0" cy="0"/>
          </a:xfrm>
        </p:spPr>
        <p:txBody>
          <a:bodyPr/>
          <a:lstStyle>
            <a:lvl1pPr>
              <a:defRPr/>
            </a:lvl1pPr>
          </a:lstStyle>
          <a:p>
            <a:pPr>
              <a:defRPr/>
            </a:pPr>
            <a:fld id="{A92B179C-792A-476A-BFAA-51AFBABD9A85}" type="datetime1">
              <a:rPr lang="en-US"/>
              <a:pPr>
                <a:defRPr/>
              </a:pPr>
              <a:t>7/4/2020</a:t>
            </a:fld>
            <a:endParaRPr lang="en-US" dirty="0"/>
          </a:p>
        </p:txBody>
      </p:sp>
      <p:sp>
        <p:nvSpPr>
          <p:cNvPr id="5" name="Footer Placeholder 4">
            <a:extLst>
              <a:ext uri="{FF2B5EF4-FFF2-40B4-BE49-F238E27FC236}">
                <a16:creationId xmlns:a16="http://schemas.microsoft.com/office/drawing/2014/main" id="{6BE85EF7-D804-45D2-BC7B-6C6486E4F42D}"/>
              </a:ext>
            </a:extLst>
          </p:cNvPr>
          <p:cNvSpPr>
            <a:spLocks noGrp="1"/>
          </p:cNvSpPr>
          <p:nvPr>
            <p:ph type="ftr" sz="quarter" idx="11"/>
          </p:nvPr>
        </p:nvSpPr>
        <p:spPr>
          <a:xfrm>
            <a:off x="0" y="0"/>
            <a:ext cx="0" cy="0"/>
          </a:xfrm>
        </p:spPr>
        <p:txBody>
          <a:bodyPr/>
          <a:lstStyle>
            <a:lvl1pPr>
              <a:defRPr/>
            </a:lvl1pPr>
          </a:lstStyle>
          <a:p>
            <a:pPr>
              <a:defRPr/>
            </a:pPr>
            <a:r>
              <a:rPr lang="en-US" dirty="0"/>
              <a:t>© 2017 • All Rights Reserved</a:t>
            </a:r>
          </a:p>
        </p:txBody>
      </p:sp>
      <p:sp>
        <p:nvSpPr>
          <p:cNvPr id="6" name="Slide Number Placeholder 5">
            <a:extLst>
              <a:ext uri="{FF2B5EF4-FFF2-40B4-BE49-F238E27FC236}">
                <a16:creationId xmlns:a16="http://schemas.microsoft.com/office/drawing/2014/main" id="{2C508786-58C0-48E3-AE2A-230E5488A5A8}"/>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AE592170-4EF4-4D5A-9493-F82EC5E45D0C}" type="slidenum">
              <a:rPr lang="en-US" altLang="en-US"/>
              <a:pPr/>
              <a:t>‹#›</a:t>
            </a:fld>
            <a:endParaRPr lang="en-US" altLang="en-US" dirty="0"/>
          </a:p>
        </p:txBody>
      </p:sp>
      <p:sp>
        <p:nvSpPr>
          <p:cNvPr id="7" name="TextBox 6">
            <a:extLst>
              <a:ext uri="{FF2B5EF4-FFF2-40B4-BE49-F238E27FC236}">
                <a16:creationId xmlns:a16="http://schemas.microsoft.com/office/drawing/2014/main" id="{B8F5A33A-D288-4E16-A99A-029257CC41CD}"/>
              </a:ext>
            </a:extLst>
          </p:cNvPr>
          <p:cNvSpPr txBox="1"/>
          <p:nvPr userDrawn="1"/>
        </p:nvSpPr>
        <p:spPr>
          <a:xfrm>
            <a:off x="8362950" y="6270625"/>
            <a:ext cx="581025" cy="207963"/>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4F9375FD-3B0B-490C-B163-038C306C436A}" type="slidenum">
              <a:rPr lang="en-US" altLang="en-US" sz="700" baseline="0" smtClean="0">
                <a:solidFill>
                  <a:schemeClr val="tx1"/>
                </a:solidFill>
              </a:rPr>
              <a:pPr algn="ctr">
                <a:defRPr/>
              </a:pPr>
              <a:t>‹#›</a:t>
            </a:fld>
            <a:endParaRPr lang="en-US" altLang="en-US" sz="700" baseline="0" dirty="0">
              <a:solidFill>
                <a:schemeClr val="tx1"/>
              </a:solidFill>
            </a:endParaRPr>
          </a:p>
        </p:txBody>
      </p:sp>
    </p:spTree>
    <p:extLst>
      <p:ext uri="{BB962C8B-B14F-4D97-AF65-F5344CB8AC3E}">
        <p14:creationId xmlns:p14="http://schemas.microsoft.com/office/powerpoint/2010/main" val="453205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ECB62C-126F-48B4-80C6-15D9434DC796}"/>
              </a:ext>
            </a:extLst>
          </p:cNvPr>
          <p:cNvSpPr>
            <a:spLocks noGrp="1"/>
          </p:cNvSpPr>
          <p:nvPr>
            <p:ph type="dt" sz="half" idx="10"/>
          </p:nvPr>
        </p:nvSpPr>
        <p:spPr>
          <a:xfrm>
            <a:off x="0" y="0"/>
            <a:ext cx="0" cy="0"/>
          </a:xfrm>
        </p:spPr>
        <p:txBody>
          <a:bodyPr/>
          <a:lstStyle>
            <a:lvl1pPr>
              <a:defRPr/>
            </a:lvl1pPr>
          </a:lstStyle>
          <a:p>
            <a:pPr>
              <a:defRPr/>
            </a:pPr>
            <a:fld id="{5C76959A-944D-459A-ACEB-AE282A8E26F9}" type="datetimeFigureOut">
              <a:rPr lang="en-US"/>
              <a:pPr>
                <a:defRPr/>
              </a:pPr>
              <a:t>7/4/2020</a:t>
            </a:fld>
            <a:endParaRPr lang="en-US" dirty="0"/>
          </a:p>
        </p:txBody>
      </p:sp>
      <p:sp>
        <p:nvSpPr>
          <p:cNvPr id="5" name="Footer Placeholder 4">
            <a:extLst>
              <a:ext uri="{FF2B5EF4-FFF2-40B4-BE49-F238E27FC236}">
                <a16:creationId xmlns:a16="http://schemas.microsoft.com/office/drawing/2014/main" id="{4969848E-A16A-4A59-AA08-473A98D5477A}"/>
              </a:ext>
            </a:extLst>
          </p:cNvPr>
          <p:cNvSpPr>
            <a:spLocks noGrp="1"/>
          </p:cNvSpPr>
          <p:nvPr>
            <p:ph type="ftr" sz="quarter" idx="11"/>
          </p:nvPr>
        </p:nvSpPr>
        <p:spPr>
          <a:xfrm>
            <a:off x="0" y="0"/>
            <a:ext cx="0" cy="0"/>
          </a:xfr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25CC9EA-97BA-417B-B9FD-9AAA2652900D}"/>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4D634325-1D54-4BC8-97B6-2D2647208547}" type="slidenum">
              <a:rPr lang="en-US" altLang="en-US"/>
              <a:pPr/>
              <a:t>‹#›</a:t>
            </a:fld>
            <a:endParaRPr lang="en-US" altLang="en-US" dirty="0"/>
          </a:p>
        </p:txBody>
      </p:sp>
    </p:spTree>
    <p:extLst>
      <p:ext uri="{BB962C8B-B14F-4D97-AF65-F5344CB8AC3E}">
        <p14:creationId xmlns:p14="http://schemas.microsoft.com/office/powerpoint/2010/main" val="3907657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2" indent="-230182">
              <a:buFont typeface="Arial" pitchFamily="34" charset="0"/>
              <a:buChar char="•"/>
              <a:defRPr>
                <a:solidFill>
                  <a:schemeClr val="tx2">
                    <a:lumMod val="75000"/>
                  </a:schemeClr>
                </a:solidFill>
                <a:latin typeface="+mn-lt"/>
              </a:defRPr>
            </a:lvl2pPr>
            <a:lvl3pPr marL="465127" indent="-228594">
              <a:defRPr>
                <a:solidFill>
                  <a:schemeClr val="tx2">
                    <a:lumMod val="75000"/>
                  </a:schemeClr>
                </a:solidFill>
                <a:latin typeface="+mn-lt"/>
              </a:defRPr>
            </a:lvl3pPr>
            <a:lvl4pPr marL="685783" indent="-228594">
              <a:defRPr>
                <a:solidFill>
                  <a:schemeClr val="tx2">
                    <a:lumMod val="75000"/>
                  </a:schemeClr>
                </a:solidFill>
                <a:latin typeface="+mn-lt"/>
              </a:defRPr>
            </a:lvl4pPr>
            <a:lvl5pPr marL="912791" indent="-228594">
              <a:defRPr>
                <a:solidFill>
                  <a:schemeClr val="tx2">
                    <a:lumMod val="75000"/>
                  </a:schemeClr>
                </a:solidFill>
                <a:latin typeface="+mn-lt"/>
              </a:defRPr>
            </a:lvl5pPr>
            <a:lvl6pPr marL="1146146" indent="-228594">
              <a:defRPr>
                <a:solidFill>
                  <a:schemeClr val="tx2">
                    <a:lumMod val="75000"/>
                  </a:schemeClr>
                </a:solidFill>
                <a:latin typeface="+mn-lt"/>
              </a:defRPr>
            </a:lvl6pPr>
            <a:lvl7pPr marL="1374740" indent="-228594">
              <a:defRPr>
                <a:solidFill>
                  <a:schemeClr val="tx2">
                    <a:lumMod val="75000"/>
                  </a:schemeClr>
                </a:solidFill>
                <a:latin typeface="+mn-lt"/>
              </a:defRPr>
            </a:lvl7pPr>
            <a:lvl8pPr marL="1600160" indent="-228594">
              <a:defRPr>
                <a:solidFill>
                  <a:schemeClr val="tx2">
                    <a:lumMod val="75000"/>
                  </a:schemeClr>
                </a:solidFill>
                <a:latin typeface="+mn-lt"/>
              </a:defRPr>
            </a:lvl8pPr>
            <a:lvl9pPr marL="1827168" indent="-228594">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a:extLst>
              <a:ext uri="{FF2B5EF4-FFF2-40B4-BE49-F238E27FC236}">
                <a16:creationId xmlns:a16="http://schemas.microsoft.com/office/drawing/2014/main" id="{A80C9662-E0F2-444E-B1D9-6BB6A33AE3DB}"/>
              </a:ext>
            </a:extLst>
          </p:cNvPr>
          <p:cNvSpPr>
            <a:spLocks noGrp="1"/>
          </p:cNvSpPr>
          <p:nvPr>
            <p:ph type="sldNum" sz="quarter" idx="10"/>
          </p:nvPr>
        </p:nvSpPr>
        <p:spPr bwMode="gray">
          <a:xfrm>
            <a:off x="8755063" y="6507163"/>
            <a:ext cx="157162" cy="153987"/>
          </a:xfrm>
        </p:spPr>
        <p:txBody>
          <a:bodyPr vert="horz" wrap="none" lIns="91440" tIns="45720" rIns="91440" bIns="45720" numCol="1" anchor="b" anchorCtr="0" compatLnSpc="1">
            <a:prstTxWarp prst="textNoShape">
              <a:avLst/>
            </a:prstTxWarp>
          </a:bodyPr>
          <a:lstStyle>
            <a:lvl1pPr algn="r">
              <a:defRPr>
                <a:solidFill>
                  <a:srgbClr val="BFBFBF"/>
                </a:solidFill>
              </a:defRPr>
            </a:lvl1pPr>
          </a:lstStyle>
          <a:p>
            <a:fld id="{C0CADEDE-CC01-4713-88DB-DA5E86707376}" type="slidenum">
              <a:rPr lang="en-US" altLang="en-US"/>
              <a:pPr/>
              <a:t>‹#›</a:t>
            </a:fld>
            <a:endParaRPr lang="en-US" altLang="en-US" dirty="0"/>
          </a:p>
        </p:txBody>
      </p:sp>
    </p:spTree>
    <p:extLst>
      <p:ext uri="{BB962C8B-B14F-4D97-AF65-F5344CB8AC3E}">
        <p14:creationId xmlns:p14="http://schemas.microsoft.com/office/powerpoint/2010/main" val="138381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514376" indent="-171458">
              <a:buFont typeface="Arial Narrow" panose="020B060602020203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55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10" name="Left Brace 9">
            <a:extLst>
              <a:ext uri="{FF2B5EF4-FFF2-40B4-BE49-F238E27FC236}">
                <a16:creationId xmlns:a16="http://schemas.microsoft.com/office/drawing/2014/main" id="{4504D4AD-14C7-4CD5-B8E6-5FC6B76B86BD}"/>
              </a:ext>
            </a:extLst>
          </p:cNvPr>
          <p:cNvSpPr/>
          <p:nvPr userDrawn="1"/>
        </p:nvSpPr>
        <p:spPr>
          <a:xfrm>
            <a:off x="1454150" y="2360613"/>
            <a:ext cx="139700" cy="2689225"/>
          </a:xfrm>
          <a:prstGeom prst="lef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28" dirty="0"/>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47643" y="1690688"/>
            <a:ext cx="1176358" cy="4124473"/>
          </a:xfrm>
          <a:noFill/>
        </p:spPr>
        <p:txBody>
          <a:bodyPr anchor="ctr">
            <a:noAutofit/>
          </a:bodyPr>
          <a:lstStyle>
            <a:lvl1pPr marL="0" indent="0">
              <a:buNone/>
              <a:defRPr lang="en-US" sz="1800" dirty="0"/>
            </a:lvl1pPr>
          </a:lstStyle>
          <a:p>
            <a:pPr lvl="0"/>
            <a:endParaRPr lang="en-US" dirty="0"/>
          </a:p>
        </p:txBody>
      </p:sp>
      <p:sp>
        <p:nvSpPr>
          <p:cNvPr id="14" name="Text Placeholder 13"/>
          <p:cNvSpPr>
            <a:spLocks noGrp="1"/>
          </p:cNvSpPr>
          <p:nvPr>
            <p:ph type="body" sz="quarter" idx="10"/>
          </p:nvPr>
        </p:nvSpPr>
        <p:spPr>
          <a:xfrm>
            <a:off x="1803797" y="1716923"/>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lIns="156255" tIns="110535" rIns="156255" bIns="110535" spcCol="1270" anchor="ctr">
            <a:noAutofit/>
          </a:bodyPr>
          <a:lstStyle>
            <a:lvl1pPr>
              <a:defRPr lang="en-US" sz="1800" dirty="0">
                <a:solidFill>
                  <a:schemeClr val="lt1"/>
                </a:solidFill>
              </a:defRPr>
            </a:lvl1pPr>
          </a:lstStyle>
          <a:p>
            <a:pPr lvl="0"/>
            <a:r>
              <a:rPr lang="en-US" dirty="0"/>
              <a:t>Edit Master text</a:t>
            </a:r>
          </a:p>
        </p:txBody>
      </p:sp>
      <p:sp>
        <p:nvSpPr>
          <p:cNvPr id="22" name="Text Placeholder 20"/>
          <p:cNvSpPr>
            <a:spLocks noGrp="1"/>
          </p:cNvSpPr>
          <p:nvPr>
            <p:ph type="body" sz="quarter" idx="17"/>
          </p:nvPr>
        </p:nvSpPr>
        <p:spPr>
          <a:xfrm rot="5400000">
            <a:off x="5990658" y="76287"/>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lIns="156255" tIns="110535" rIns="156255" bIns="110535" spcCol="127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lvl="0"/>
            <a:r>
              <a:rPr lang="en-US" dirty="0"/>
              <a:t>Edit Master text styles</a:t>
            </a:r>
          </a:p>
          <a:p>
            <a:pPr lvl="0"/>
            <a:r>
              <a:rPr lang="en-US" dirty="0"/>
              <a:t>Second level</a:t>
            </a:r>
          </a:p>
        </p:txBody>
      </p:sp>
      <p:sp>
        <p:nvSpPr>
          <p:cNvPr id="23" name="Text Placeholder 13"/>
          <p:cNvSpPr>
            <a:spLocks noGrp="1"/>
          </p:cNvSpPr>
          <p:nvPr>
            <p:ph type="body" sz="quarter" idx="18"/>
          </p:nvPr>
        </p:nvSpPr>
        <p:spPr>
          <a:xfrm>
            <a:off x="1803797" y="3148570"/>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lIns="156255" tIns="110535" rIns="156255" bIns="110535" spcCol="1270" anchor="ctr">
            <a:noAutofit/>
          </a:bodyPr>
          <a:lstStyle>
            <a:lvl1pPr>
              <a:defRPr lang="en-US" sz="1800" dirty="0">
                <a:solidFill>
                  <a:schemeClr val="lt1"/>
                </a:solidFill>
              </a:defRPr>
            </a:lvl1pPr>
          </a:lstStyle>
          <a:p>
            <a:pPr lvl="0"/>
            <a:r>
              <a:rPr lang="en-US" dirty="0"/>
              <a:t>Edit Master text</a:t>
            </a:r>
          </a:p>
        </p:txBody>
      </p:sp>
      <p:sp>
        <p:nvSpPr>
          <p:cNvPr id="24" name="Text Placeholder 20"/>
          <p:cNvSpPr>
            <a:spLocks noGrp="1"/>
          </p:cNvSpPr>
          <p:nvPr>
            <p:ph type="body" sz="quarter" idx="19"/>
          </p:nvPr>
        </p:nvSpPr>
        <p:spPr>
          <a:xfrm rot="5400000">
            <a:off x="5990658" y="1507934"/>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lIns="156255" tIns="110535" rIns="156255" bIns="110535" spcCol="127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lvl="0"/>
            <a:r>
              <a:rPr lang="en-US" dirty="0"/>
              <a:t>Edit Master text styles</a:t>
            </a:r>
          </a:p>
          <a:p>
            <a:pPr lvl="0"/>
            <a:r>
              <a:rPr lang="en-US" dirty="0"/>
              <a:t>Second level</a:t>
            </a:r>
          </a:p>
        </p:txBody>
      </p:sp>
      <p:sp>
        <p:nvSpPr>
          <p:cNvPr id="25" name="Text Placeholder 13"/>
          <p:cNvSpPr>
            <a:spLocks noGrp="1"/>
          </p:cNvSpPr>
          <p:nvPr>
            <p:ph type="body" sz="quarter" idx="20"/>
          </p:nvPr>
        </p:nvSpPr>
        <p:spPr>
          <a:xfrm>
            <a:off x="1803797" y="4487292"/>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lIns="156255" tIns="110535" rIns="156255" bIns="110535" spcCol="1270" anchor="ctr">
            <a:noAutofit/>
          </a:bodyPr>
          <a:lstStyle>
            <a:lvl1pPr>
              <a:defRPr lang="en-US" sz="1800" dirty="0">
                <a:solidFill>
                  <a:schemeClr val="lt1"/>
                </a:solidFill>
              </a:defRPr>
            </a:lvl1pPr>
          </a:lstStyle>
          <a:p>
            <a:pPr lvl="0"/>
            <a:r>
              <a:rPr lang="en-US" dirty="0"/>
              <a:t>Edit Master text</a:t>
            </a:r>
          </a:p>
        </p:txBody>
      </p:sp>
      <p:sp>
        <p:nvSpPr>
          <p:cNvPr id="26" name="Text Placeholder 20"/>
          <p:cNvSpPr>
            <a:spLocks noGrp="1"/>
          </p:cNvSpPr>
          <p:nvPr>
            <p:ph type="body" sz="quarter" idx="21"/>
          </p:nvPr>
        </p:nvSpPr>
        <p:spPr>
          <a:xfrm rot="5400000">
            <a:off x="5990658" y="2846656"/>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lIns="156255" tIns="110535" rIns="156255" bIns="110535" spcCol="127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lvl="0"/>
            <a:r>
              <a:rPr lang="en-US" dirty="0"/>
              <a:t>Edit Master text styles</a:t>
            </a:r>
          </a:p>
          <a:p>
            <a:pPr lvl="0"/>
            <a:r>
              <a:rPr lang="en-US" dirty="0"/>
              <a:t>Second level</a:t>
            </a:r>
          </a:p>
        </p:txBody>
      </p:sp>
    </p:spTree>
    <p:extLst>
      <p:ext uri="{BB962C8B-B14F-4D97-AF65-F5344CB8AC3E}">
        <p14:creationId xmlns:p14="http://schemas.microsoft.com/office/powerpoint/2010/main" val="122621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3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7B91092-A8E7-46A4-B49F-202798269951}"/>
              </a:ext>
            </a:extLst>
          </p:cNvPr>
          <p:cNvCxnSpPr>
            <a:cxnSpLocks/>
          </p:cNvCxnSpPr>
          <p:nvPr userDrawn="1"/>
        </p:nvCxnSpPr>
        <p:spPr>
          <a:xfrm>
            <a:off x="3262313" y="1936750"/>
            <a:ext cx="0" cy="3937000"/>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A21A86-AD90-4CE6-B91E-4D615BA2C218}"/>
              </a:ext>
            </a:extLst>
          </p:cNvPr>
          <p:cNvCxnSpPr>
            <a:cxnSpLocks/>
          </p:cNvCxnSpPr>
          <p:nvPr userDrawn="1"/>
        </p:nvCxnSpPr>
        <p:spPr>
          <a:xfrm>
            <a:off x="6065838" y="1941513"/>
            <a:ext cx="0" cy="3932237"/>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47642" y="365126"/>
            <a:ext cx="8167709" cy="1325563"/>
          </a:xfrm>
        </p:spPr>
        <p:txBody>
          <a:bodyPr/>
          <a:lstStyle/>
          <a:p>
            <a:r>
              <a:rPr lang="en-US" dirty="0"/>
              <a:t>Click to edit Master title style</a:t>
            </a:r>
          </a:p>
        </p:txBody>
      </p:sp>
      <p:sp>
        <p:nvSpPr>
          <p:cNvPr id="10" name="Content Placeholder 9"/>
          <p:cNvSpPr>
            <a:spLocks noGrp="1"/>
          </p:cNvSpPr>
          <p:nvPr>
            <p:ph sz="quarter" idx="12"/>
          </p:nvPr>
        </p:nvSpPr>
        <p:spPr>
          <a:xfrm>
            <a:off x="300037" y="1624013"/>
            <a:ext cx="8558213" cy="639762"/>
          </a:xfrm>
        </p:spPr>
        <p:txBody>
          <a:bodyPr/>
          <a:lstStyle>
            <a:lvl1pPr marL="0" indent="0" algn="ctr">
              <a:buNone/>
              <a:defRPr/>
            </a:lvl1pPr>
            <a:lvl2pPr marL="342918" indent="0" algn="ctr">
              <a:buNone/>
              <a:defRPr/>
            </a:lvl2pPr>
            <a:lvl3pPr marL="685836" indent="0" algn="ctr">
              <a:buNone/>
              <a:defRPr/>
            </a:lvl3pPr>
            <a:lvl4pPr marL="1028753" indent="0" algn="ctr">
              <a:buNone/>
              <a:defRPr/>
            </a:lvl4pPr>
            <a:lvl5pPr marL="1371671" indent="0" algn="ctr">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690542" y="2264525"/>
            <a:ext cx="2382170"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idx="1"/>
          </p:nvPr>
        </p:nvSpPr>
        <p:spPr>
          <a:xfrm>
            <a:off x="3248815"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6141584"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489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23 with arrows">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id="{60CF4A69-EA1F-4AA3-8552-BFFE8AD7F78D}"/>
              </a:ext>
            </a:extLst>
          </p:cNvPr>
          <p:cNvGrpSpPr>
            <a:grpSpLocks/>
          </p:cNvGrpSpPr>
          <p:nvPr userDrawn="1"/>
        </p:nvGrpSpPr>
        <p:grpSpPr bwMode="auto">
          <a:xfrm>
            <a:off x="4062413" y="2312988"/>
            <a:ext cx="506412" cy="2116137"/>
            <a:chOff x="5415665" y="2312894"/>
            <a:chExt cx="677093" cy="2115729"/>
          </a:xfrm>
        </p:grpSpPr>
        <p:cxnSp>
          <p:nvCxnSpPr>
            <p:cNvPr id="6" name="Straight Arrow Connector 5">
              <a:extLst>
                <a:ext uri="{FF2B5EF4-FFF2-40B4-BE49-F238E27FC236}">
                  <a16:creationId xmlns:a16="http://schemas.microsoft.com/office/drawing/2014/main" id="{3C384645-40C2-4925-B1C1-80983FF0780B}"/>
                </a:ext>
              </a:extLst>
            </p:cNvPr>
            <p:cNvCxnSpPr>
              <a:cxnSpLocks/>
            </p:cNvCxnSpPr>
            <p:nvPr/>
          </p:nvCxnSpPr>
          <p:spPr>
            <a:xfrm>
              <a:off x="5545140" y="2312894"/>
              <a:ext cx="547618"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1D33D5C-B1CD-453C-907E-3C1834FE34A5}"/>
                </a:ext>
              </a:extLst>
            </p:cNvPr>
            <p:cNvCxnSpPr>
              <a:cxnSpLocks/>
            </p:cNvCxnSpPr>
            <p:nvPr/>
          </p:nvCxnSpPr>
          <p:spPr>
            <a:xfrm flipV="1">
              <a:off x="5545140" y="3576300"/>
              <a:ext cx="547618"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DB50FF3-B91D-4E0B-8902-F65C7D480ADA}"/>
                </a:ext>
              </a:extLst>
            </p:cNvPr>
            <p:cNvCxnSpPr>
              <a:cxnSpLocks/>
            </p:cNvCxnSpPr>
            <p:nvPr/>
          </p:nvCxnSpPr>
          <p:spPr>
            <a:xfrm>
              <a:off x="5545140" y="4428623"/>
              <a:ext cx="547618"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A321B5E-415C-4D69-9CF7-A3B59A587988}"/>
                </a:ext>
              </a:extLst>
            </p:cNvPr>
            <p:cNvCxnSpPr>
              <a:cxnSpLocks/>
            </p:cNvCxnSpPr>
            <p:nvPr/>
          </p:nvCxnSpPr>
          <p:spPr>
            <a:xfrm>
              <a:off x="5545140" y="3038241"/>
              <a:ext cx="547618"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a16="http://schemas.microsoft.com/office/drawing/2014/main" id="{721CFE28-C72C-42A1-AC77-929529879780}"/>
                </a:ext>
              </a:extLst>
            </p:cNvPr>
            <p:cNvSpPr/>
            <p:nvPr/>
          </p:nvSpPr>
          <p:spPr>
            <a:xfrm>
              <a:off x="5415665" y="2649379"/>
              <a:ext cx="46696" cy="779312"/>
            </a:xfrm>
            <a:prstGeom prst="righ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28" dirty="0"/>
            </a:p>
          </p:txBody>
        </p:sp>
      </p:grpSp>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66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91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E7897F0-9F9D-400E-B60E-560C65362FA0}"/>
              </a:ext>
            </a:extLst>
          </p:cNvPr>
          <p:cNvSpPr>
            <a:spLocks noGrp="1" noChangeArrowheads="1"/>
          </p:cNvSpPr>
          <p:nvPr>
            <p:ph type="title"/>
          </p:nvPr>
        </p:nvSpPr>
        <p:spPr bwMode="auto">
          <a:xfrm>
            <a:off x="347663" y="365125"/>
            <a:ext cx="81676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7A4362C-15EE-4E76-A852-2E9EC39CE10C}"/>
              </a:ext>
            </a:extLst>
          </p:cNvPr>
          <p:cNvSpPr>
            <a:spLocks noGrp="1" noChangeArrowheads="1"/>
          </p:cNvSpPr>
          <p:nvPr>
            <p:ph type="body" idx="1"/>
          </p:nvPr>
        </p:nvSpPr>
        <p:spPr bwMode="auto">
          <a:xfrm>
            <a:off x="347663" y="1554163"/>
            <a:ext cx="816768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grpSp>
        <p:nvGrpSpPr>
          <p:cNvPr id="2052" name="Group 10">
            <a:extLst>
              <a:ext uri="{FF2B5EF4-FFF2-40B4-BE49-F238E27FC236}">
                <a16:creationId xmlns:a16="http://schemas.microsoft.com/office/drawing/2014/main" id="{F5EDB9F5-73C1-4CB4-988B-0E7B56A14413}"/>
              </a:ext>
            </a:extLst>
          </p:cNvPr>
          <p:cNvGrpSpPr>
            <a:grpSpLocks noChangeAspect="1"/>
          </p:cNvGrpSpPr>
          <p:nvPr userDrawn="1"/>
        </p:nvGrpSpPr>
        <p:grpSpPr bwMode="auto">
          <a:xfrm>
            <a:off x="347663" y="5988050"/>
            <a:ext cx="3302000" cy="369888"/>
            <a:chOff x="522514" y="5789582"/>
            <a:chExt cx="7339073" cy="618597"/>
          </a:xfrm>
        </p:grpSpPr>
        <p:pic>
          <p:nvPicPr>
            <p:cNvPr id="2055" name="Picture 7">
              <a:extLst>
                <a:ext uri="{FF2B5EF4-FFF2-40B4-BE49-F238E27FC236}">
                  <a16:creationId xmlns:a16="http://schemas.microsoft.com/office/drawing/2014/main" id="{54DD8C15-2CA0-4BA8-8C37-56F8461EDF98}"/>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2514" y="5849379"/>
              <a:ext cx="2552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03A2854F-0FAE-4EFB-9759-C9415921769A}"/>
                </a:ext>
              </a:extLst>
            </p:cNvPr>
            <p:cNvCxnSpPr/>
            <p:nvPr userDrawn="1"/>
          </p:nvCxnSpPr>
          <p:spPr>
            <a:xfrm>
              <a:off x="3260553" y="5850646"/>
              <a:ext cx="0" cy="5575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57" name="TextBox 9">
              <a:extLst>
                <a:ext uri="{FF2B5EF4-FFF2-40B4-BE49-F238E27FC236}">
                  <a16:creationId xmlns:a16="http://schemas.microsoft.com/office/drawing/2014/main" id="{DB0C17B3-7BD9-4095-A12A-A22C2E8BFACD}"/>
                </a:ext>
              </a:extLst>
            </p:cNvPr>
            <p:cNvSpPr txBox="1">
              <a:spLocks noChangeArrowheads="1"/>
            </p:cNvSpPr>
            <p:nvPr userDrawn="1"/>
          </p:nvSpPr>
          <p:spPr bwMode="auto">
            <a:xfrm>
              <a:off x="3341705" y="5789582"/>
              <a:ext cx="4519882" cy="61594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900" dirty="0"/>
                <a:t>Retaining Employment and Talent After Injury/Illness Network</a:t>
              </a:r>
            </a:p>
          </p:txBody>
        </p:sp>
      </p:grpSp>
      <p:sp>
        <p:nvSpPr>
          <p:cNvPr id="12" name="Rectangle 11">
            <a:extLst>
              <a:ext uri="{FF2B5EF4-FFF2-40B4-BE49-F238E27FC236}">
                <a16:creationId xmlns:a16="http://schemas.microsoft.com/office/drawing/2014/main" id="{D4F7ACC8-9630-43E0-A8B1-F9D89F8A09EF}"/>
              </a:ext>
            </a:extLst>
          </p:cNvPr>
          <p:cNvSpPr/>
          <p:nvPr userDrawn="1"/>
        </p:nvSpPr>
        <p:spPr>
          <a:xfrm>
            <a:off x="8362950" y="6764338"/>
            <a:ext cx="581025" cy="93662"/>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13" name="TextBox 12">
            <a:extLst>
              <a:ext uri="{FF2B5EF4-FFF2-40B4-BE49-F238E27FC236}">
                <a16:creationId xmlns:a16="http://schemas.microsoft.com/office/drawing/2014/main" id="{F8E4A4B5-B0F1-43D2-8111-3129D38B94AC}"/>
              </a:ext>
            </a:extLst>
          </p:cNvPr>
          <p:cNvSpPr txBox="1"/>
          <p:nvPr userDrawn="1"/>
        </p:nvSpPr>
        <p:spPr>
          <a:xfrm>
            <a:off x="8362950" y="6270625"/>
            <a:ext cx="581025" cy="207963"/>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4F9375FD-3B0B-490C-B163-038C306C436A}" type="slidenum">
              <a:rPr lang="en-US" altLang="en-US" sz="700" baseline="0" smtClean="0"/>
              <a:pPr algn="ctr">
                <a:defRPr/>
              </a:pPr>
              <a:t>‹#›</a:t>
            </a:fld>
            <a:endParaRPr lang="en-US" altLang="en-US" sz="700" baseline="0" dirty="0"/>
          </a:p>
        </p:txBody>
      </p:sp>
    </p:spTree>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68" r:id="rId4"/>
    <p:sldLayoutId id="2147485006" r:id="rId5"/>
    <p:sldLayoutId id="2147485027" r:id="rId6"/>
    <p:sldLayoutId id="2147485028" r:id="rId7"/>
    <p:sldLayoutId id="2147485029" r:id="rId8"/>
    <p:sldLayoutId id="2147485007" r:id="rId9"/>
    <p:sldLayoutId id="2147485067" r:id="rId10"/>
    <p:sldLayoutId id="2147485008" r:id="rId11"/>
    <p:sldLayoutId id="2147485030" r:id="rId12"/>
    <p:sldLayoutId id="2147485031" r:id="rId13"/>
    <p:sldLayoutId id="2147485081" r:id="rId14"/>
  </p:sldLayoutIdLst>
  <p:hf hdr="0" ftr="0" dt="0"/>
  <p:txStyles>
    <p:titleStyle>
      <a:lvl1pPr algn="l" defTabSz="685800" rtl="0" eaLnBrk="0" fontAlgn="base" hangingPunct="0">
        <a:lnSpc>
          <a:spcPct val="90000"/>
        </a:lnSpc>
        <a:spcBef>
          <a:spcPct val="0"/>
        </a:spcBef>
        <a:spcAft>
          <a:spcPct val="0"/>
        </a:spcAft>
        <a:defRPr sz="3300" kern="1200">
          <a:solidFill>
            <a:srgbClr val="0D2335"/>
          </a:solidFill>
          <a:latin typeface="+mn-lt"/>
          <a:ea typeface="+mj-ea"/>
          <a:cs typeface="+mj-cs"/>
        </a:defRPr>
      </a:lvl1pPr>
      <a:lvl2pPr algn="l" defTabSz="685800" rtl="0" eaLnBrk="0" fontAlgn="base" hangingPunct="0">
        <a:lnSpc>
          <a:spcPct val="90000"/>
        </a:lnSpc>
        <a:spcBef>
          <a:spcPct val="0"/>
        </a:spcBef>
        <a:spcAft>
          <a:spcPct val="0"/>
        </a:spcAft>
        <a:defRPr sz="3300">
          <a:solidFill>
            <a:srgbClr val="0D2335"/>
          </a:solidFill>
          <a:latin typeface="Calibri" panose="020F0502020204030204" pitchFamily="34" charset="0"/>
        </a:defRPr>
      </a:lvl2pPr>
      <a:lvl3pPr algn="l" defTabSz="685800" rtl="0" eaLnBrk="0" fontAlgn="base" hangingPunct="0">
        <a:lnSpc>
          <a:spcPct val="90000"/>
        </a:lnSpc>
        <a:spcBef>
          <a:spcPct val="0"/>
        </a:spcBef>
        <a:spcAft>
          <a:spcPct val="0"/>
        </a:spcAft>
        <a:defRPr sz="3300">
          <a:solidFill>
            <a:srgbClr val="0D2335"/>
          </a:solidFill>
          <a:latin typeface="Calibri" panose="020F0502020204030204" pitchFamily="34" charset="0"/>
        </a:defRPr>
      </a:lvl3pPr>
      <a:lvl4pPr algn="l" defTabSz="685800" rtl="0" eaLnBrk="0" fontAlgn="base" hangingPunct="0">
        <a:lnSpc>
          <a:spcPct val="90000"/>
        </a:lnSpc>
        <a:spcBef>
          <a:spcPct val="0"/>
        </a:spcBef>
        <a:spcAft>
          <a:spcPct val="0"/>
        </a:spcAft>
        <a:defRPr sz="3300">
          <a:solidFill>
            <a:srgbClr val="0D2335"/>
          </a:solidFill>
          <a:latin typeface="Calibri" panose="020F0502020204030204" pitchFamily="34" charset="0"/>
        </a:defRPr>
      </a:lvl4pPr>
      <a:lvl5pPr algn="l" defTabSz="685800" rtl="0" eaLnBrk="0" fontAlgn="base" hangingPunct="0">
        <a:lnSpc>
          <a:spcPct val="90000"/>
        </a:lnSpc>
        <a:spcBef>
          <a:spcPct val="0"/>
        </a:spcBef>
        <a:spcAft>
          <a:spcPct val="0"/>
        </a:spcAft>
        <a:defRPr sz="3300">
          <a:solidFill>
            <a:srgbClr val="0D2335"/>
          </a:solidFill>
          <a:latin typeface="Calibri" panose="020F0502020204030204" pitchFamily="34" charset="0"/>
        </a:defRPr>
      </a:lvl5pPr>
      <a:lvl6pPr marL="457200" algn="l" defTabSz="685800" rtl="0" fontAlgn="base">
        <a:lnSpc>
          <a:spcPct val="90000"/>
        </a:lnSpc>
        <a:spcBef>
          <a:spcPct val="0"/>
        </a:spcBef>
        <a:spcAft>
          <a:spcPct val="0"/>
        </a:spcAft>
        <a:defRPr sz="3300">
          <a:solidFill>
            <a:srgbClr val="0D2335"/>
          </a:solidFill>
          <a:latin typeface="Calibri" panose="020F0502020204030204" pitchFamily="34" charset="0"/>
        </a:defRPr>
      </a:lvl6pPr>
      <a:lvl7pPr marL="914400" algn="l" defTabSz="685800" rtl="0" fontAlgn="base">
        <a:lnSpc>
          <a:spcPct val="90000"/>
        </a:lnSpc>
        <a:spcBef>
          <a:spcPct val="0"/>
        </a:spcBef>
        <a:spcAft>
          <a:spcPct val="0"/>
        </a:spcAft>
        <a:defRPr sz="3300">
          <a:solidFill>
            <a:srgbClr val="0D2335"/>
          </a:solidFill>
          <a:latin typeface="Calibri" panose="020F0502020204030204" pitchFamily="34" charset="0"/>
        </a:defRPr>
      </a:lvl7pPr>
      <a:lvl8pPr marL="1371600" algn="l" defTabSz="685800" rtl="0" fontAlgn="base">
        <a:lnSpc>
          <a:spcPct val="90000"/>
        </a:lnSpc>
        <a:spcBef>
          <a:spcPct val="0"/>
        </a:spcBef>
        <a:spcAft>
          <a:spcPct val="0"/>
        </a:spcAft>
        <a:defRPr sz="3300">
          <a:solidFill>
            <a:srgbClr val="0D2335"/>
          </a:solidFill>
          <a:latin typeface="Calibri" panose="020F0502020204030204" pitchFamily="34" charset="0"/>
        </a:defRPr>
      </a:lvl8pPr>
      <a:lvl9pPr marL="1828800" algn="l" defTabSz="685800" rtl="0" fontAlgn="base">
        <a:lnSpc>
          <a:spcPct val="90000"/>
        </a:lnSpc>
        <a:spcBef>
          <a:spcPct val="0"/>
        </a:spcBef>
        <a:spcAft>
          <a:spcPct val="0"/>
        </a:spcAft>
        <a:defRPr sz="3300">
          <a:solidFill>
            <a:srgbClr val="0D2335"/>
          </a:solidFill>
          <a:latin typeface="Calibri" panose="020F0502020204030204" pitchFamily="34" charset="0"/>
        </a:defRPr>
      </a:lvl9pPr>
    </p:titleStyle>
    <p:bodyStyle>
      <a:lvl1pPr marL="171450" indent="-171450" algn="l" defTabSz="685800" rtl="0" eaLnBrk="0" fontAlgn="base" hangingPunct="0">
        <a:lnSpc>
          <a:spcPct val="90000"/>
        </a:lnSpc>
        <a:spcBef>
          <a:spcPts val="750"/>
        </a:spcBef>
        <a:spcAft>
          <a:spcPct val="0"/>
        </a:spcAft>
        <a:buClr>
          <a:srgbClr val="13528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Clr>
          <a:srgbClr val="135280"/>
        </a:buClr>
        <a:buFont typeface="Courier New" panose="02070309020205020404" pitchFamily="49" charset="0"/>
        <a:buChar char="o"/>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Clr>
          <a:srgbClr val="0D2335"/>
        </a:buClr>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Clr>
          <a:srgbClr val="0D2335"/>
        </a:buClr>
        <a:buFont typeface="Wingdings" panose="05000000000000000000" pitchFamily="2" charset="2"/>
        <a:buChar char="Ø"/>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Clr>
          <a:srgbClr val="0D2335"/>
        </a:buClr>
        <a:buFont typeface="Wingdings" panose="05000000000000000000" pitchFamily="2" charset="2"/>
        <a:buChar char="Ø"/>
        <a:defRPr sz="1300" kern="1200">
          <a:solidFill>
            <a:schemeClr val="tx1"/>
          </a:solidFill>
          <a:latin typeface="+mn-lt"/>
          <a:ea typeface="+mn-ea"/>
          <a:cs typeface="+mn-cs"/>
        </a:defRPr>
      </a:lvl5pPr>
      <a:lvl6pPr marL="188604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4"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9"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8"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3" algn="l" defTabSz="685835" rtl="0" eaLnBrk="1" latinLnBrk="0" hangingPunct="1">
        <a:defRPr sz="1350" kern="1200">
          <a:solidFill>
            <a:schemeClr val="tx1"/>
          </a:solidFill>
          <a:latin typeface="+mn-lt"/>
          <a:ea typeface="+mn-ea"/>
          <a:cs typeface="+mn-cs"/>
        </a:defRPr>
      </a:lvl4pPr>
      <a:lvl5pPr marL="1371671" algn="l" defTabSz="685835" rtl="0" eaLnBrk="1" latinLnBrk="0" hangingPunct="1">
        <a:defRPr sz="1350" kern="1200">
          <a:solidFill>
            <a:schemeClr val="tx1"/>
          </a:solidFill>
          <a:latin typeface="+mn-lt"/>
          <a:ea typeface="+mn-ea"/>
          <a:cs typeface="+mn-cs"/>
        </a:defRPr>
      </a:lvl5pPr>
      <a:lvl6pPr marL="1714588" algn="l" defTabSz="685835" rtl="0" eaLnBrk="1" latinLnBrk="0" hangingPunct="1">
        <a:defRPr sz="1350" kern="1200">
          <a:solidFill>
            <a:schemeClr val="tx1"/>
          </a:solidFill>
          <a:latin typeface="+mn-lt"/>
          <a:ea typeface="+mn-ea"/>
          <a:cs typeface="+mn-cs"/>
        </a:defRPr>
      </a:lvl6pPr>
      <a:lvl7pPr marL="2057505" algn="l" defTabSz="685835" rtl="0" eaLnBrk="1" latinLnBrk="0" hangingPunct="1">
        <a:defRPr sz="1350" kern="1200">
          <a:solidFill>
            <a:schemeClr val="tx1"/>
          </a:solidFill>
          <a:latin typeface="+mn-lt"/>
          <a:ea typeface="+mn-ea"/>
          <a:cs typeface="+mn-cs"/>
        </a:defRPr>
      </a:lvl7pPr>
      <a:lvl8pPr marL="2400422" algn="l" defTabSz="685835" rtl="0" eaLnBrk="1" latinLnBrk="0" hangingPunct="1">
        <a:defRPr sz="1350" kern="1200">
          <a:solidFill>
            <a:schemeClr val="tx1"/>
          </a:solidFill>
          <a:latin typeface="+mn-lt"/>
          <a:ea typeface="+mn-ea"/>
          <a:cs typeface="+mn-cs"/>
        </a:defRPr>
      </a:lvl8pPr>
      <a:lvl9pPr marL="2743340"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B81080-B51B-4FF7-B211-A5EE04EF0034}"/>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316D2F21-E7B6-4FF3-A8D8-EF0658D597EA}"/>
              </a:ext>
            </a:extLst>
          </p:cNvPr>
          <p:cNvSpPr/>
          <p:nvPr/>
        </p:nvSpPr>
        <p:spPr>
          <a:xfrm>
            <a:off x="0" y="6293009"/>
            <a:ext cx="914400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8DA24857-0FE6-49FB-89E7-47DD894AA3A5}"/>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843FFF00-57FE-4F90-9C59-94E3127DEC87}"/>
              </a:ext>
            </a:extLst>
          </p:cNvPr>
          <p:cNvSpPr>
            <a:spLocks noGrp="1" noChangeArrowheads="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17ED099-8397-4E57-847B-22900EE246C4}"/>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18F8190A-B010-4FE4-B0E9-E890E36C241B}"/>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dirty="0"/>
          </a:p>
        </p:txBody>
      </p:sp>
      <p:cxnSp>
        <p:nvCxnSpPr>
          <p:cNvPr id="10" name="Straight Connector 9">
            <a:extLst>
              <a:ext uri="{FF2B5EF4-FFF2-40B4-BE49-F238E27FC236}">
                <a16:creationId xmlns:a16="http://schemas.microsoft.com/office/drawing/2014/main" id="{8A03DC12-6F31-4B46-9EA2-230B4A181D5C}"/>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CA5BD01-174F-4719-B160-E432A190D7E6}"/>
              </a:ext>
            </a:extLst>
          </p:cNvPr>
          <p:cNvSpPr txBox="1"/>
          <p:nvPr userDrawn="1"/>
        </p:nvSpPr>
        <p:spPr>
          <a:xfrm>
            <a:off x="8362950" y="6275387"/>
            <a:ext cx="581025" cy="207963"/>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fld id="{4F9375FD-3B0B-490C-B163-038C306C436A}" type="slidenum">
              <a:rPr lang="en-US" altLang="en-US" sz="700" baseline="0" smtClean="0">
                <a:solidFill>
                  <a:schemeClr val="tx1"/>
                </a:solidFill>
              </a:rPr>
              <a:pPr algn="ctr">
                <a:defRPr/>
              </a:pPr>
              <a:t>‹#›</a:t>
            </a:fld>
            <a:endParaRPr lang="en-US" altLang="en-US" sz="700" baseline="0" dirty="0">
              <a:solidFill>
                <a:schemeClr val="tx1"/>
              </a:solidFill>
            </a:endParaRPr>
          </a:p>
        </p:txBody>
      </p:sp>
    </p:spTree>
    <p:extLst>
      <p:ext uri="{BB962C8B-B14F-4D97-AF65-F5344CB8AC3E}">
        <p14:creationId xmlns:p14="http://schemas.microsoft.com/office/powerpoint/2010/main" val="3644671322"/>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103" r:id="rId8"/>
    <p:sldLayoutId id="2147485077" r:id="rId9"/>
    <p:sldLayoutId id="2147485078" r:id="rId10"/>
    <p:sldLayoutId id="2147485079" r:id="rId11"/>
    <p:sldLayoutId id="2147485080"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0CABDAA-F737-4EA3-87D5-CB5B11816CD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7BA97B4F-CBB3-49DC-8493-6810F72882C9}"/>
              </a:ext>
            </a:extLst>
          </p:cNvPr>
          <p:cNvSpPr>
            <a:spLocks noGrp="1" noChangeArrowheads="1"/>
          </p:cNvSpPr>
          <p:nvPr>
            <p:ph type="body" idx="1"/>
          </p:nvPr>
        </p:nvSpPr>
        <p:spPr bwMode="auto">
          <a:xfrm>
            <a:off x="457200" y="1646238"/>
            <a:ext cx="82296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7101B6C2-F8C0-48E9-8D66-9ECF7EAD16BA}"/>
              </a:ext>
            </a:extLst>
          </p:cNvPr>
          <p:cNvSpPr/>
          <p:nvPr userDrawn="1"/>
        </p:nvSpPr>
        <p:spPr>
          <a:xfrm>
            <a:off x="0" y="0"/>
            <a:ext cx="9144000" cy="6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3127" tIns="41563" rIns="83127" bIns="41563" anchor="ctr"/>
          <a:lstStyle/>
          <a:p>
            <a:pPr algn="ctr">
              <a:defRPr/>
            </a:pPr>
            <a:endParaRPr lang="en-US" sz="1824" dirty="0"/>
          </a:p>
        </p:txBody>
      </p:sp>
      <p:sp>
        <p:nvSpPr>
          <p:cNvPr id="8" name="Rectangle 7">
            <a:extLst>
              <a:ext uri="{FF2B5EF4-FFF2-40B4-BE49-F238E27FC236}">
                <a16:creationId xmlns:a16="http://schemas.microsoft.com/office/drawing/2014/main" id="{5A705F7B-BE70-4F80-A3D1-286E545E3366}"/>
              </a:ext>
            </a:extLst>
          </p:cNvPr>
          <p:cNvSpPr/>
          <p:nvPr userDrawn="1"/>
        </p:nvSpPr>
        <p:spPr>
          <a:xfrm>
            <a:off x="0" y="6765925"/>
            <a:ext cx="9144000" cy="920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83127" tIns="41563" rIns="83127" bIns="41563" anchor="ctr"/>
          <a:lstStyle/>
          <a:p>
            <a:pPr algn="ctr">
              <a:defRPr/>
            </a:pPr>
            <a:endParaRPr lang="en-US" sz="1824" dirty="0"/>
          </a:p>
        </p:txBody>
      </p:sp>
    </p:spTree>
    <p:extLst>
      <p:ext uri="{BB962C8B-B14F-4D97-AF65-F5344CB8AC3E}">
        <p14:creationId xmlns:p14="http://schemas.microsoft.com/office/powerpoint/2010/main" val="1766264233"/>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 id="2147485094" r:id="rId12"/>
    <p:sldLayoutId id="2147485095" r:id="rId13"/>
    <p:sldLayoutId id="2147485096" r:id="rId14"/>
    <p:sldLayoutId id="2147485097" r:id="rId15"/>
    <p:sldLayoutId id="2147485098" r:id="rId16"/>
    <p:sldLayoutId id="2147485099" r:id="rId17"/>
    <p:sldLayoutId id="2147485100" r:id="rId18"/>
    <p:sldLayoutId id="2147485101" r:id="rId19"/>
    <p:sldLayoutId id="2147485102" r:id="rId20"/>
  </p:sldLayoutIdLst>
  <p:txStyles>
    <p:titleStyle>
      <a:lvl1pPr algn="l" defTabSz="830263" rtl="0" eaLnBrk="0" fontAlgn="base" hangingPunct="0">
        <a:lnSpc>
          <a:spcPct val="90000"/>
        </a:lnSpc>
        <a:spcBef>
          <a:spcPct val="0"/>
        </a:spcBef>
        <a:spcAft>
          <a:spcPct val="0"/>
        </a:spcAft>
        <a:defRPr sz="2900" b="1" kern="1200">
          <a:solidFill>
            <a:schemeClr val="tx2"/>
          </a:solidFill>
          <a:latin typeface="+mj-lt"/>
          <a:ea typeface="+mj-ea"/>
          <a:cs typeface="+mj-cs"/>
        </a:defRPr>
      </a:lvl1pPr>
      <a:lvl2pPr algn="l" defTabSz="830263" rtl="0" eaLnBrk="0" fontAlgn="base" hangingPunct="0">
        <a:lnSpc>
          <a:spcPct val="90000"/>
        </a:lnSpc>
        <a:spcBef>
          <a:spcPct val="0"/>
        </a:spcBef>
        <a:spcAft>
          <a:spcPct val="0"/>
        </a:spcAft>
        <a:defRPr sz="2900" b="1">
          <a:solidFill>
            <a:schemeClr val="tx2"/>
          </a:solidFill>
          <a:latin typeface="Arial" panose="020B0604020202020204" pitchFamily="34" charset="0"/>
        </a:defRPr>
      </a:lvl2pPr>
      <a:lvl3pPr algn="l" defTabSz="830263" rtl="0" eaLnBrk="0" fontAlgn="base" hangingPunct="0">
        <a:lnSpc>
          <a:spcPct val="90000"/>
        </a:lnSpc>
        <a:spcBef>
          <a:spcPct val="0"/>
        </a:spcBef>
        <a:spcAft>
          <a:spcPct val="0"/>
        </a:spcAft>
        <a:defRPr sz="2900" b="1">
          <a:solidFill>
            <a:schemeClr val="tx2"/>
          </a:solidFill>
          <a:latin typeface="Arial" panose="020B0604020202020204" pitchFamily="34" charset="0"/>
        </a:defRPr>
      </a:lvl3pPr>
      <a:lvl4pPr algn="l" defTabSz="830263" rtl="0" eaLnBrk="0" fontAlgn="base" hangingPunct="0">
        <a:lnSpc>
          <a:spcPct val="90000"/>
        </a:lnSpc>
        <a:spcBef>
          <a:spcPct val="0"/>
        </a:spcBef>
        <a:spcAft>
          <a:spcPct val="0"/>
        </a:spcAft>
        <a:defRPr sz="2900" b="1">
          <a:solidFill>
            <a:schemeClr val="tx2"/>
          </a:solidFill>
          <a:latin typeface="Arial" panose="020B0604020202020204" pitchFamily="34" charset="0"/>
        </a:defRPr>
      </a:lvl4pPr>
      <a:lvl5pPr algn="l" defTabSz="830263" rtl="0" eaLnBrk="0" fontAlgn="base" hangingPunct="0">
        <a:lnSpc>
          <a:spcPct val="90000"/>
        </a:lnSpc>
        <a:spcBef>
          <a:spcPct val="0"/>
        </a:spcBef>
        <a:spcAft>
          <a:spcPct val="0"/>
        </a:spcAft>
        <a:defRPr sz="2900" b="1">
          <a:solidFill>
            <a:schemeClr val="tx2"/>
          </a:solidFill>
          <a:latin typeface="Arial" panose="020B0604020202020204" pitchFamily="34" charset="0"/>
        </a:defRPr>
      </a:lvl5pPr>
      <a:lvl6pPr marL="457200" algn="l" defTabSz="830263" rtl="0" fontAlgn="base">
        <a:lnSpc>
          <a:spcPct val="90000"/>
        </a:lnSpc>
        <a:spcBef>
          <a:spcPct val="0"/>
        </a:spcBef>
        <a:spcAft>
          <a:spcPct val="0"/>
        </a:spcAft>
        <a:defRPr sz="2900" b="1">
          <a:solidFill>
            <a:schemeClr val="tx2"/>
          </a:solidFill>
          <a:latin typeface="Arial" panose="020B0604020202020204" pitchFamily="34" charset="0"/>
        </a:defRPr>
      </a:lvl6pPr>
      <a:lvl7pPr marL="914400" algn="l" defTabSz="830263" rtl="0" fontAlgn="base">
        <a:lnSpc>
          <a:spcPct val="90000"/>
        </a:lnSpc>
        <a:spcBef>
          <a:spcPct val="0"/>
        </a:spcBef>
        <a:spcAft>
          <a:spcPct val="0"/>
        </a:spcAft>
        <a:defRPr sz="2900" b="1">
          <a:solidFill>
            <a:schemeClr val="tx2"/>
          </a:solidFill>
          <a:latin typeface="Arial" panose="020B0604020202020204" pitchFamily="34" charset="0"/>
        </a:defRPr>
      </a:lvl7pPr>
      <a:lvl8pPr marL="1371600" algn="l" defTabSz="830263" rtl="0" fontAlgn="base">
        <a:lnSpc>
          <a:spcPct val="90000"/>
        </a:lnSpc>
        <a:spcBef>
          <a:spcPct val="0"/>
        </a:spcBef>
        <a:spcAft>
          <a:spcPct val="0"/>
        </a:spcAft>
        <a:defRPr sz="2900" b="1">
          <a:solidFill>
            <a:schemeClr val="tx2"/>
          </a:solidFill>
          <a:latin typeface="Arial" panose="020B0604020202020204" pitchFamily="34" charset="0"/>
        </a:defRPr>
      </a:lvl8pPr>
      <a:lvl9pPr marL="1828800" algn="l" defTabSz="830263" rtl="0" fontAlgn="base">
        <a:lnSpc>
          <a:spcPct val="90000"/>
        </a:lnSpc>
        <a:spcBef>
          <a:spcPct val="0"/>
        </a:spcBef>
        <a:spcAft>
          <a:spcPct val="0"/>
        </a:spcAft>
        <a:defRPr sz="2900" b="1">
          <a:solidFill>
            <a:schemeClr val="tx2"/>
          </a:solidFill>
          <a:latin typeface="Arial" panose="020B0604020202020204" pitchFamily="34" charset="0"/>
        </a:defRPr>
      </a:lvl9pPr>
    </p:titleStyle>
    <p:bodyStyle>
      <a:lvl1pPr algn="l" defTabSz="830263" rtl="0" eaLnBrk="0" fontAlgn="base" hangingPunct="0">
        <a:lnSpc>
          <a:spcPct val="90000"/>
        </a:lnSpc>
        <a:spcBef>
          <a:spcPts val="913"/>
        </a:spcBef>
        <a:spcAft>
          <a:spcPct val="0"/>
        </a:spcAft>
        <a:buFont typeface="Arial" panose="020B0604020202020204" pitchFamily="34" charset="0"/>
        <a:defRPr sz="2500" kern="1200">
          <a:solidFill>
            <a:schemeClr val="tx1"/>
          </a:solidFill>
          <a:latin typeface="+mn-lt"/>
          <a:ea typeface="+mn-ea"/>
          <a:cs typeface="+mn-cs"/>
        </a:defRPr>
      </a:lvl1pPr>
      <a:lvl2pPr marL="622300" indent="-206375" algn="l" defTabSz="830263" rtl="0" eaLnBrk="0" fontAlgn="base" hangingPunct="0">
        <a:lnSpc>
          <a:spcPct val="90000"/>
        </a:lnSpc>
        <a:spcBef>
          <a:spcPts val="450"/>
        </a:spcBef>
        <a:spcAft>
          <a:spcPct val="0"/>
        </a:spcAft>
        <a:buFont typeface="Arial" panose="020B0604020202020204" pitchFamily="34" charset="0"/>
        <a:buChar char="•"/>
        <a:defRPr sz="2100" kern="1200">
          <a:solidFill>
            <a:schemeClr val="tx1"/>
          </a:solidFill>
          <a:latin typeface="+mn-lt"/>
          <a:ea typeface="+mn-ea"/>
          <a:cs typeface="+mn-cs"/>
        </a:defRPr>
      </a:lvl2pPr>
      <a:lvl3pPr marL="1038225" indent="-206375" algn="l" defTabSz="830263" rtl="0" eaLnBrk="0" fontAlgn="base" hangingPunct="0">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3pPr>
      <a:lvl4pPr marL="1454150" indent="-206375" algn="l" defTabSz="830263" rtl="0" eaLnBrk="0" fontAlgn="base" hangingPunct="0">
        <a:lnSpc>
          <a:spcPct val="90000"/>
        </a:lnSpc>
        <a:spcBef>
          <a:spcPts val="450"/>
        </a:spcBef>
        <a:spcAft>
          <a:spcPct val="0"/>
        </a:spcAft>
        <a:buFont typeface="Arial" panose="020B0604020202020204" pitchFamily="34" charset="0"/>
        <a:buChar char="•"/>
        <a:defRPr sz="1600" kern="1200">
          <a:solidFill>
            <a:schemeClr val="tx1"/>
          </a:solidFill>
          <a:latin typeface="+mn-lt"/>
          <a:ea typeface="+mn-ea"/>
          <a:cs typeface="+mn-cs"/>
        </a:defRPr>
      </a:lvl4pPr>
      <a:lvl5pPr marL="1870075" indent="-206375" algn="l" defTabSz="830263" rtl="0" eaLnBrk="0" fontAlgn="base" hangingPunct="0">
        <a:lnSpc>
          <a:spcPct val="90000"/>
        </a:lnSpc>
        <a:spcBef>
          <a:spcPts val="450"/>
        </a:spcBef>
        <a:spcAft>
          <a:spcPct val="0"/>
        </a:spcAft>
        <a:buFont typeface="Arial" panose="020B0604020202020204" pitchFamily="34" charset="0"/>
        <a:buChar char="•"/>
        <a:defRPr sz="1600"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comments" Target="../comments/commen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comments" Target="../comments/commen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comments" Target="../comments/comment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comments" Target="../comments/commen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comments" Target="../comments/commen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comments" Target="../comments/comment1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omments" Target="../comments/commen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comments" Target="../comments/comment16.xml"/><Relationship Id="rId4" Type="http://schemas.openxmlformats.org/officeDocument/2006/relationships/hyperlink" Target="https://unsplash.com/" TargetMode="Externa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comments" Target="../comments/comment18.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comments" Target="../comments/comment19.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comments" Target="../comments/comment20.xml"/></Relationships>
</file>

<file path=ppt/slides/_rels/slide3.xml.rels><?xml version="1.0" encoding="UTF-8" standalone="yes"?>
<Relationships xmlns="http://schemas.openxmlformats.org/package/2006/relationships"><Relationship Id="rId3" Type="http://schemas.openxmlformats.org/officeDocument/2006/relationships/hyperlink" Target="mailto:RETAINTA@air.or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hyperlink" Target="https://retainta.org/" TargetMode="External"/><Relationship Id="rId2" Type="http://schemas.openxmlformats.org/officeDocument/2006/relationships/hyperlink" Target="https://www.surveymonkey.com/r/04_02_2020CoP_RTW-TIP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omments" Target="../comments/commen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comments" Target="../comments/comment7.xml"/><Relationship Id="rId4" Type="http://schemas.openxmlformats.org/officeDocument/2006/relationships/hyperlink" Target="https://www.jing.fm/iclip/u2q8i1i1e6t4t4o0_clip-royalty-free-toolbox-vector-cartoon-six-sig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9256-4853-4FEB-AD30-AB2E90E55726}"/>
              </a:ext>
            </a:extLst>
          </p:cNvPr>
          <p:cNvSpPr>
            <a:spLocks noGrp="1"/>
          </p:cNvSpPr>
          <p:nvPr>
            <p:ph type="ctrTitle"/>
          </p:nvPr>
        </p:nvSpPr>
        <p:spPr>
          <a:xfrm>
            <a:off x="392113" y="2228850"/>
            <a:ext cx="6896100" cy="2557463"/>
          </a:xfrm>
        </p:spPr>
        <p:txBody>
          <a:bodyPr rtlCol="0">
            <a:normAutofit fontScale="90000"/>
          </a:bodyPr>
          <a:lstStyle/>
          <a:p>
            <a:pPr defTabSz="685835" eaLnBrk="1" fontAlgn="auto" hangingPunct="1">
              <a:spcAft>
                <a:spcPts val="0"/>
              </a:spcAft>
              <a:defRPr/>
            </a:pPr>
            <a:r>
              <a:rPr lang="en-US" dirty="0"/>
              <a:t/>
            </a:r>
            <a:br>
              <a:rPr lang="en-US" dirty="0"/>
            </a:br>
            <a:r>
              <a:rPr lang="en-US" dirty="0"/>
              <a:t/>
            </a:r>
            <a:br>
              <a:rPr lang="en-US" dirty="0"/>
            </a:br>
            <a:r>
              <a:rPr lang="en-US" dirty="0"/>
              <a:t/>
            </a:r>
            <a:br>
              <a:rPr lang="en-US" dirty="0"/>
            </a:br>
            <a:r>
              <a:rPr lang="en-US" sz="4000" dirty="0"/>
              <a:t>RETAIN</a:t>
            </a:r>
            <a:r>
              <a:rPr lang="en-US" sz="3975" dirty="0"/>
              <a:t> Community of Practice</a:t>
            </a:r>
            <a:br>
              <a:rPr lang="en-US" sz="3975" dirty="0"/>
            </a:br>
            <a:r>
              <a:rPr lang="en-US" dirty="0"/>
              <a:t/>
            </a:r>
            <a:br>
              <a:rPr lang="en-US" dirty="0"/>
            </a:br>
            <a:endParaRPr lang="en-US" dirty="0"/>
          </a:p>
        </p:txBody>
      </p:sp>
      <p:sp>
        <p:nvSpPr>
          <p:cNvPr id="62467" name="Subtitle 2">
            <a:extLst>
              <a:ext uri="{FF2B5EF4-FFF2-40B4-BE49-F238E27FC236}">
                <a16:creationId xmlns:a16="http://schemas.microsoft.com/office/drawing/2014/main" id="{3D108D44-AD75-4566-8D86-BE7C6EF8C709}"/>
              </a:ext>
            </a:extLst>
          </p:cNvPr>
          <p:cNvSpPr>
            <a:spLocks noGrp="1" noChangeArrowheads="1"/>
          </p:cNvSpPr>
          <p:nvPr>
            <p:ph type="subTitle" idx="1"/>
          </p:nvPr>
        </p:nvSpPr>
        <p:spPr>
          <a:xfrm>
            <a:off x="392113" y="4848225"/>
            <a:ext cx="6156325" cy="542925"/>
          </a:xfrm>
        </p:spPr>
        <p:txBody>
          <a:bodyPr/>
          <a:lstStyle/>
          <a:p>
            <a:pPr eaLnBrk="1" hangingPunct="1"/>
            <a:r>
              <a:rPr lang="en-US" altLang="en-US" sz="2800" dirty="0">
                <a:ea typeface="Open Sans"/>
                <a:cs typeface="Open Sans"/>
              </a:rPr>
              <a:t>April 2, 2020</a:t>
            </a:r>
          </a:p>
        </p:txBody>
      </p:sp>
    </p:spTree>
    <p:custDataLst>
      <p:tags r:id="rId1"/>
    </p:custData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26657-04A4-4318-90A4-E116376D3A02}"/>
              </a:ext>
            </a:extLst>
          </p:cNvPr>
          <p:cNvSpPr>
            <a:spLocks noGrp="1"/>
          </p:cNvSpPr>
          <p:nvPr>
            <p:ph type="title" idx="4294967295"/>
          </p:nvPr>
        </p:nvSpPr>
        <p:spPr>
          <a:xfrm>
            <a:off x="1238250" y="1524000"/>
            <a:ext cx="6667500" cy="2438400"/>
          </a:xfrm>
        </p:spPr>
        <p:txBody>
          <a:bodyPr>
            <a:normAutofit fontScale="90000"/>
          </a:bodyPr>
          <a:lstStyle/>
          <a:p>
            <a:r>
              <a:rPr lang="en-US" altLang="en-US" dirty="0">
                <a:latin typeface="+mn-lt"/>
              </a:rPr>
              <a:t>Poll: What tools and resources are you currently using to help you manage an RTW/SAW case?</a:t>
            </a:r>
            <a:endParaRPr lang="en-US"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BFEBCF-942F-4CDB-B7FC-7971E7C6E006}"/>
              </a:ext>
            </a:extLst>
          </p:cNvPr>
          <p:cNvSpPr txBox="1">
            <a:spLocks/>
          </p:cNvSpPr>
          <p:nvPr/>
        </p:nvSpPr>
        <p:spPr>
          <a:xfrm>
            <a:off x="822325" y="287338"/>
            <a:ext cx="7543800" cy="1449387"/>
          </a:xfrm>
          <a:prstGeom prst="rect">
            <a:avLst/>
          </a:prstGeom>
        </p:spPr>
        <p:txBody>
          <a:bodyPr vert="horz" lIns="91440" tIns="45720" rIns="91440" bIns="45720" rtlCol="0"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914400" eaLnBrk="1" fontAlgn="auto" hangingPunct="1">
              <a:spcAft>
                <a:spcPts val="0"/>
              </a:spcAft>
              <a:defRPr/>
            </a:pPr>
            <a:r>
              <a:rPr lang="en-US" sz="4600" b="1" dirty="0">
                <a:solidFill>
                  <a:srgbClr val="002060"/>
                </a:solidFill>
              </a:rPr>
              <a:t>Tools</a:t>
            </a:r>
          </a:p>
        </p:txBody>
      </p:sp>
      <p:sp>
        <p:nvSpPr>
          <p:cNvPr id="5" name="Content Placeholder 4">
            <a:extLst>
              <a:ext uri="{FF2B5EF4-FFF2-40B4-BE49-F238E27FC236}">
                <a16:creationId xmlns:a16="http://schemas.microsoft.com/office/drawing/2014/main" id="{7E79BB56-D324-48C2-81B8-42E3E15C97FD}"/>
              </a:ext>
            </a:extLst>
          </p:cNvPr>
          <p:cNvSpPr>
            <a:spLocks noGrp="1"/>
          </p:cNvSpPr>
          <p:nvPr>
            <p:ph idx="1"/>
          </p:nvPr>
        </p:nvSpPr>
        <p:spPr>
          <a:xfrm>
            <a:off x="822325" y="1846263"/>
            <a:ext cx="7543800" cy="4022725"/>
          </a:xfrm>
        </p:spPr>
        <p:txBody>
          <a:bodyPr/>
          <a:lstStyle/>
          <a:p>
            <a:pPr marL="334963" indent="-334963" defTabSz="914400" eaLnBrk="1" hangingPunct="1">
              <a:buFont typeface="Wingdings" panose="05000000000000000000" pitchFamily="2" charset="2"/>
              <a:buChar char="§"/>
            </a:pPr>
            <a:r>
              <a:rPr lang="en-US" altLang="en-US" sz="3600" dirty="0"/>
              <a:t>Questions to ask employee</a:t>
            </a:r>
          </a:p>
          <a:p>
            <a:pPr marL="334963" indent="-334963" defTabSz="914400" eaLnBrk="1" hangingPunct="1">
              <a:buFont typeface="Wingdings" panose="05000000000000000000" pitchFamily="2" charset="2"/>
              <a:buChar char="§"/>
            </a:pPr>
            <a:r>
              <a:rPr lang="en-US" altLang="en-US" sz="3600" dirty="0"/>
              <a:t>Questions to ask employer</a:t>
            </a:r>
          </a:p>
          <a:p>
            <a:pPr marL="334963" indent="-334963" defTabSz="914400" eaLnBrk="1" hangingPunct="1">
              <a:buFont typeface="Wingdings" panose="05000000000000000000" pitchFamily="2" charset="2"/>
              <a:buChar char="§"/>
            </a:pPr>
            <a:r>
              <a:rPr lang="en-US" altLang="en-US" sz="3600" dirty="0"/>
              <a:t>Indicators of problems on the job</a:t>
            </a:r>
          </a:p>
          <a:p>
            <a:pPr marL="334963" indent="-334963" defTabSz="914400" eaLnBrk="1" hangingPunct="1">
              <a:buFont typeface="Wingdings" panose="05000000000000000000" pitchFamily="2" charset="2"/>
              <a:buChar char="§"/>
            </a:pPr>
            <a:r>
              <a:rPr lang="en-US" altLang="en-US" sz="3600" dirty="0"/>
              <a:t>Helpful documents</a:t>
            </a:r>
          </a:p>
        </p:txBody>
      </p:sp>
      <p:pic>
        <p:nvPicPr>
          <p:cNvPr id="13" name="Content Placeholder 5" descr="A close up of a logo&#10;&#10;Description automatically generated">
            <a:extLst>
              <a:ext uri="{FF2B5EF4-FFF2-40B4-BE49-F238E27FC236}">
                <a16:creationId xmlns:a16="http://schemas.microsoft.com/office/drawing/2014/main" id="{D082FCBD-5F0B-4C67-A4E2-2D2239CBD4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8600" y="384175"/>
            <a:ext cx="12906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740A97E-C1AF-4335-BC33-09A871871746}"/>
              </a:ext>
            </a:extLst>
          </p:cNvPr>
          <p:cNvSpPr txBox="1">
            <a:spLocks/>
          </p:cNvSpPr>
          <p:nvPr/>
        </p:nvSpPr>
        <p:spPr>
          <a:xfrm>
            <a:off x="822325" y="287338"/>
            <a:ext cx="7543800" cy="1449387"/>
          </a:xfrm>
          <a:prstGeom prst="rect">
            <a:avLst/>
          </a:prstGeom>
        </p:spPr>
        <p:txBody>
          <a:bodyPr vert="horz" lIns="91440" tIns="45720" rIns="91440" bIns="45720" rtlCol="0"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914400" eaLnBrk="1" fontAlgn="auto" hangingPunct="1">
              <a:spcAft>
                <a:spcPts val="0"/>
              </a:spcAft>
              <a:defRPr/>
            </a:pPr>
            <a:r>
              <a:rPr lang="en-US" sz="4600" b="1" dirty="0">
                <a:solidFill>
                  <a:srgbClr val="002060"/>
                </a:solidFill>
              </a:rPr>
              <a:t>Questions to Ask Employee</a:t>
            </a:r>
          </a:p>
        </p:txBody>
      </p:sp>
      <p:sp>
        <p:nvSpPr>
          <p:cNvPr id="17" name="Content Placeholder 2">
            <a:extLst>
              <a:ext uri="{FF2B5EF4-FFF2-40B4-BE49-F238E27FC236}">
                <a16:creationId xmlns:a16="http://schemas.microsoft.com/office/drawing/2014/main" id="{8DFA1755-1965-4A94-A851-9A46C7A02C7B}"/>
              </a:ext>
            </a:extLst>
          </p:cNvPr>
          <p:cNvSpPr txBox="1">
            <a:spLocks noChangeArrowheads="1"/>
          </p:cNvSpPr>
          <p:nvPr/>
        </p:nvSpPr>
        <p:spPr bwMode="auto">
          <a:xfrm>
            <a:off x="822325" y="1833562"/>
            <a:ext cx="73898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marL="396875" indent="-396875">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350838" indent="-350838" defTabSz="914400" eaLnBrk="1" hangingPunct="1">
              <a:buFont typeface="Wingdings" panose="05000000000000000000" pitchFamily="2" charset="2"/>
              <a:buChar char="§"/>
            </a:pPr>
            <a:r>
              <a:rPr lang="en-US" altLang="en-US" sz="3600" dirty="0"/>
              <a:t>Employee awareness of the situation</a:t>
            </a:r>
          </a:p>
          <a:p>
            <a:pPr marL="350838" indent="-350838" defTabSz="914400" eaLnBrk="1" hangingPunct="1">
              <a:buFont typeface="Wingdings" panose="05000000000000000000" pitchFamily="2" charset="2"/>
              <a:buChar char="§"/>
            </a:pPr>
            <a:r>
              <a:rPr lang="en-US" altLang="en-US" sz="3600" dirty="0"/>
              <a:t>Employer awareness of the situation</a:t>
            </a:r>
          </a:p>
          <a:p>
            <a:pPr marL="350838" indent="-350838" defTabSz="914400" eaLnBrk="1" hangingPunct="1">
              <a:buFont typeface="Wingdings" panose="05000000000000000000" pitchFamily="2" charset="2"/>
              <a:buChar char="§"/>
            </a:pPr>
            <a:r>
              <a:rPr lang="en-US" altLang="en-US" sz="3600" dirty="0"/>
              <a:t>Employee desire to RTW/SAW</a:t>
            </a:r>
          </a:p>
          <a:p>
            <a:pPr marL="350838" indent="-350838" defTabSz="914400" eaLnBrk="1" hangingPunct="1">
              <a:buFont typeface="Wingdings" panose="05000000000000000000" pitchFamily="2" charset="2"/>
              <a:buChar char="§"/>
            </a:pPr>
            <a:r>
              <a:rPr lang="en-US" altLang="en-US" sz="3600" dirty="0"/>
              <a:t>Attitudinal barriers present</a:t>
            </a:r>
          </a:p>
          <a:p>
            <a:pPr defTabSz="914400" eaLnBrk="1" hangingPunct="1">
              <a:buFont typeface="Wingdings" panose="05000000000000000000" pitchFamily="2" charset="2"/>
              <a:buChar char="§"/>
            </a:pPr>
            <a:endParaRPr lang="en-US" altLang="en-US" sz="2800" b="1" dirty="0"/>
          </a:p>
        </p:txBody>
      </p:sp>
      <p:pic>
        <p:nvPicPr>
          <p:cNvPr id="16" name="Content Placeholder 5" descr="A close up of a logo&#10;&#10;Description automatically generated">
            <a:extLst>
              <a:ext uri="{FF2B5EF4-FFF2-40B4-BE49-F238E27FC236}">
                <a16:creationId xmlns:a16="http://schemas.microsoft.com/office/drawing/2014/main" id="{FBC738AA-E8F5-4F7E-911B-4E38F0B0A1EF}"/>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8600" y="384175"/>
            <a:ext cx="12906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C2FAD3-E330-45FE-99A0-671D0354E2CD}"/>
              </a:ext>
            </a:extLst>
          </p:cNvPr>
          <p:cNvSpPr>
            <a:spLocks noGrp="1"/>
          </p:cNvSpPr>
          <p:nvPr>
            <p:ph type="title"/>
          </p:nvPr>
        </p:nvSpPr>
        <p:spPr/>
        <p:txBody>
          <a:bodyPr>
            <a:normAutofit/>
          </a:bodyPr>
          <a:lstStyle/>
          <a:p>
            <a:pPr algn="ctr"/>
            <a:r>
              <a:rPr lang="en-US" sz="4600" b="1" dirty="0">
                <a:solidFill>
                  <a:srgbClr val="002060"/>
                </a:solidFill>
              </a:rPr>
              <a:t>Handout 1: Additional </a:t>
            </a:r>
            <a:br>
              <a:rPr lang="en-US" sz="4600" b="1" dirty="0">
                <a:solidFill>
                  <a:srgbClr val="002060"/>
                </a:solidFill>
              </a:rPr>
            </a:br>
            <a:r>
              <a:rPr lang="en-US" sz="4600" b="1" dirty="0">
                <a:solidFill>
                  <a:srgbClr val="002060"/>
                </a:solidFill>
              </a:rPr>
              <a:t>Questions to Ask Employee</a:t>
            </a:r>
          </a:p>
        </p:txBody>
      </p:sp>
      <p:pic>
        <p:nvPicPr>
          <p:cNvPr id="8" name="Content Placeholder 7" descr="Handout 1: Additional Questions to Ask Employee ">
            <a:extLst>
              <a:ext uri="{FF2B5EF4-FFF2-40B4-BE49-F238E27FC236}">
                <a16:creationId xmlns:a16="http://schemas.microsoft.com/office/drawing/2014/main" id="{5957F1A1-FF84-428C-B241-34EA093B3E4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0000"/>
          <a:stretch/>
        </p:blipFill>
        <p:spPr>
          <a:xfrm>
            <a:off x="1786425" y="1828800"/>
            <a:ext cx="5571150" cy="4325937"/>
          </a:xfrm>
          <a:prstGeom prst="rect">
            <a:avLst/>
          </a:prstGeom>
        </p:spPr>
      </p:pic>
      <p:pic>
        <p:nvPicPr>
          <p:cNvPr id="6" name="Content Placeholder 5" descr="A close up of a logo&#10;&#10;Description automatically generated">
            <a:extLst>
              <a:ext uri="{FF2B5EF4-FFF2-40B4-BE49-F238E27FC236}">
                <a16:creationId xmlns:a16="http://schemas.microsoft.com/office/drawing/2014/main" id="{DFCA13DE-81FA-4CA8-9A2E-C0C611C2BA2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8600" y="384175"/>
            <a:ext cx="12906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808B95C-623D-4F44-B4A7-6D939920A5C9}"/>
              </a:ext>
            </a:extLst>
          </p:cNvPr>
          <p:cNvSpPr>
            <a:spLocks noGrp="1"/>
          </p:cNvSpPr>
          <p:nvPr>
            <p:ph type="title"/>
          </p:nvPr>
        </p:nvSpPr>
        <p:spPr>
          <a:xfrm>
            <a:off x="822325" y="287338"/>
            <a:ext cx="7543800" cy="1449387"/>
          </a:xfrm>
        </p:spPr>
        <p:txBody>
          <a:bodyPr>
            <a:normAutofit/>
          </a:bodyPr>
          <a:lstStyle/>
          <a:p>
            <a:pPr algn="ctr" eaLnBrk="1" fontAlgn="auto" hangingPunct="1">
              <a:spcAft>
                <a:spcPts val="0"/>
              </a:spcAft>
              <a:defRPr/>
            </a:pPr>
            <a:r>
              <a:rPr lang="en-US" sz="4600" b="1" dirty="0">
                <a:solidFill>
                  <a:srgbClr val="002060"/>
                </a:solidFill>
              </a:rPr>
              <a:t>Questions to Ask Employer</a:t>
            </a:r>
          </a:p>
        </p:txBody>
      </p:sp>
      <p:sp>
        <p:nvSpPr>
          <p:cNvPr id="5" name="Content Placeholder 4">
            <a:extLst>
              <a:ext uri="{FF2B5EF4-FFF2-40B4-BE49-F238E27FC236}">
                <a16:creationId xmlns:a16="http://schemas.microsoft.com/office/drawing/2014/main" id="{3D436AAC-BB8D-4615-A919-C6A7B82ACADF}"/>
              </a:ext>
            </a:extLst>
          </p:cNvPr>
          <p:cNvSpPr>
            <a:spLocks noGrp="1"/>
          </p:cNvSpPr>
          <p:nvPr>
            <p:ph idx="1"/>
          </p:nvPr>
        </p:nvSpPr>
        <p:spPr/>
        <p:txBody>
          <a:bodyPr/>
          <a:lstStyle/>
          <a:p>
            <a:pPr marL="338138" indent="-338138" defTabSz="914400" eaLnBrk="1" hangingPunct="1">
              <a:buFont typeface="Wingdings" panose="05000000000000000000" pitchFamily="2" charset="2"/>
              <a:buChar char="§"/>
            </a:pPr>
            <a:r>
              <a:rPr lang="en-US" altLang="en-US" sz="3600" dirty="0"/>
              <a:t>Employee awareness of the employer’s opinion</a:t>
            </a:r>
          </a:p>
          <a:p>
            <a:pPr marL="338138" indent="-338138" defTabSz="914400" eaLnBrk="1" hangingPunct="1">
              <a:buFont typeface="Wingdings" panose="05000000000000000000" pitchFamily="2" charset="2"/>
              <a:buChar char="§"/>
            </a:pPr>
            <a:r>
              <a:rPr lang="en-US" altLang="en-US" sz="3600" dirty="0"/>
              <a:t>Employer awareness of the employee’s situation</a:t>
            </a:r>
          </a:p>
          <a:p>
            <a:pPr marL="338138" indent="-338138" defTabSz="914400" eaLnBrk="1" hangingPunct="1">
              <a:buFont typeface="Wingdings" panose="05000000000000000000" pitchFamily="2" charset="2"/>
              <a:buChar char="§"/>
            </a:pPr>
            <a:r>
              <a:rPr lang="en-US" altLang="en-US" sz="3600" dirty="0"/>
              <a:t>Attitudinal barriers present</a:t>
            </a:r>
          </a:p>
        </p:txBody>
      </p:sp>
      <p:pic>
        <p:nvPicPr>
          <p:cNvPr id="12" name="Content Placeholder 5" descr="A close up of a logo&#10;&#10;Description automatically generated">
            <a:extLst>
              <a:ext uri="{FF2B5EF4-FFF2-40B4-BE49-F238E27FC236}">
                <a16:creationId xmlns:a16="http://schemas.microsoft.com/office/drawing/2014/main" id="{82B74308-B469-45BB-B8D0-39C75A32A53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8600" y="384175"/>
            <a:ext cx="12906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3E611FD-A7E9-4E8D-A12B-24428445E43C}"/>
              </a:ext>
            </a:extLst>
          </p:cNvPr>
          <p:cNvSpPr txBox="1">
            <a:spLocks/>
          </p:cNvSpPr>
          <p:nvPr/>
        </p:nvSpPr>
        <p:spPr>
          <a:xfrm>
            <a:off x="822325" y="287338"/>
            <a:ext cx="7543800" cy="1449387"/>
          </a:xfrm>
          <a:prstGeom prst="rect">
            <a:avLst/>
          </a:prstGeom>
        </p:spPr>
        <p:txBody>
          <a:bodyPr vert="horz" lIns="91440" tIns="45720" rIns="91440" bIns="45720" rtlCol="0"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914400"/>
            <a:r>
              <a:rPr lang="en-US" sz="4600" b="1" dirty="0">
                <a:solidFill>
                  <a:srgbClr val="002060"/>
                </a:solidFill>
              </a:rPr>
              <a:t>Handout 1: Additional </a:t>
            </a:r>
            <a:br>
              <a:rPr lang="en-US" sz="4600" b="1" dirty="0">
                <a:solidFill>
                  <a:srgbClr val="002060"/>
                </a:solidFill>
              </a:rPr>
            </a:br>
            <a:r>
              <a:rPr lang="en-US" sz="4600" b="1" dirty="0">
                <a:solidFill>
                  <a:srgbClr val="002060"/>
                </a:solidFill>
              </a:rPr>
              <a:t>Questions to Ask Employer</a:t>
            </a:r>
          </a:p>
        </p:txBody>
      </p:sp>
      <p:pic>
        <p:nvPicPr>
          <p:cNvPr id="7" name="Picture 6" descr="Handout 1: Additional Questions to Ask Employer ">
            <a:extLst>
              <a:ext uri="{FF2B5EF4-FFF2-40B4-BE49-F238E27FC236}">
                <a16:creationId xmlns:a16="http://schemas.microsoft.com/office/drawing/2014/main" id="{628EC087-1C4D-45EC-A85A-F53ED2EDD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65" y="1905000"/>
            <a:ext cx="8095719" cy="3950711"/>
          </a:xfrm>
          <a:prstGeom prst="rect">
            <a:avLst/>
          </a:prstGeom>
        </p:spPr>
      </p:pic>
      <p:pic>
        <p:nvPicPr>
          <p:cNvPr id="6" name="Content Placeholder 5" descr="A close up of a logo&#10;&#10;Description automatically generated">
            <a:extLst>
              <a:ext uri="{FF2B5EF4-FFF2-40B4-BE49-F238E27FC236}">
                <a16:creationId xmlns:a16="http://schemas.microsoft.com/office/drawing/2014/main" id="{B7509042-C014-4CCA-A215-850144FE258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8600" y="384175"/>
            <a:ext cx="12906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86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C81D74-AEB2-4DD3-BDCB-6BB6A9A72892}"/>
              </a:ext>
            </a:extLst>
          </p:cNvPr>
          <p:cNvSpPr>
            <a:spLocks noGrp="1"/>
          </p:cNvSpPr>
          <p:nvPr>
            <p:ph type="title"/>
          </p:nvPr>
        </p:nvSpPr>
        <p:spPr>
          <a:xfrm>
            <a:off x="822325" y="287338"/>
            <a:ext cx="7543800" cy="1449387"/>
          </a:xfrm>
        </p:spPr>
        <p:txBody>
          <a:bodyPr>
            <a:normAutofit/>
          </a:bodyPr>
          <a:lstStyle/>
          <a:p>
            <a:pPr algn="ctr" eaLnBrk="1" fontAlgn="auto" hangingPunct="1">
              <a:spcAft>
                <a:spcPts val="0"/>
              </a:spcAft>
              <a:defRPr/>
            </a:pPr>
            <a:r>
              <a:rPr lang="en-US" sz="4600" b="1" dirty="0">
                <a:solidFill>
                  <a:srgbClr val="002060"/>
                </a:solidFill>
              </a:rPr>
              <a:t>Indicators of </a:t>
            </a:r>
            <a:br>
              <a:rPr lang="en-US" sz="4600" b="1" dirty="0">
                <a:solidFill>
                  <a:srgbClr val="002060"/>
                </a:solidFill>
              </a:rPr>
            </a:br>
            <a:r>
              <a:rPr lang="en-US" sz="4600" b="1" dirty="0">
                <a:solidFill>
                  <a:srgbClr val="002060"/>
                </a:solidFill>
              </a:rPr>
              <a:t>Problems on the Job</a:t>
            </a:r>
          </a:p>
        </p:txBody>
      </p:sp>
      <p:sp>
        <p:nvSpPr>
          <p:cNvPr id="9" name="Content Placeholder 2">
            <a:extLst>
              <a:ext uri="{FF2B5EF4-FFF2-40B4-BE49-F238E27FC236}">
                <a16:creationId xmlns:a16="http://schemas.microsoft.com/office/drawing/2014/main" id="{754C2B29-05FE-4F79-93E3-92640268F77B}"/>
              </a:ext>
            </a:extLst>
          </p:cNvPr>
          <p:cNvSpPr>
            <a:spLocks noGrp="1" noChangeArrowheads="1"/>
          </p:cNvSpPr>
          <p:nvPr>
            <p:ph idx="1"/>
          </p:nvPr>
        </p:nvSpPr>
        <p:spPr>
          <a:xfrm>
            <a:off x="822325" y="1846263"/>
            <a:ext cx="7543800" cy="4022725"/>
          </a:xfrm>
        </p:spPr>
        <p:txBody>
          <a:bodyPr/>
          <a:lstStyle/>
          <a:p>
            <a:pPr marL="338138" indent="-334963" eaLnBrk="1" hangingPunct="1">
              <a:buFont typeface="Wingdings" panose="05000000000000000000" pitchFamily="2" charset="2"/>
              <a:buChar char="§"/>
            </a:pPr>
            <a:r>
              <a:rPr lang="en-US" altLang="en-US" sz="3600" dirty="0"/>
              <a:t>Determine the likelihood of success of RTW/SAW</a:t>
            </a:r>
          </a:p>
          <a:p>
            <a:pPr marL="338138" indent="-334963" eaLnBrk="1" hangingPunct="1">
              <a:buFont typeface="Wingdings" panose="05000000000000000000" pitchFamily="2" charset="2"/>
              <a:buChar char="§"/>
            </a:pPr>
            <a:r>
              <a:rPr lang="en-US" altLang="en-US" sz="3600" dirty="0"/>
              <a:t>Additional services needed by the  employee</a:t>
            </a:r>
          </a:p>
          <a:p>
            <a:pPr marL="338138" indent="-334963" eaLnBrk="1" hangingPunct="1">
              <a:buFont typeface="Wingdings" panose="05000000000000000000" pitchFamily="2" charset="2"/>
              <a:buChar char="§"/>
            </a:pPr>
            <a:r>
              <a:rPr lang="en-US" altLang="en-US" sz="3600" dirty="0"/>
              <a:t>Additional services needed by the employer</a:t>
            </a:r>
          </a:p>
          <a:p>
            <a:pPr marL="396875" indent="-396875" eaLnBrk="1" hangingPunct="1">
              <a:buFont typeface="Wingdings" panose="05000000000000000000" pitchFamily="2" charset="2"/>
              <a:buChar char="§"/>
            </a:pPr>
            <a:endParaRPr lang="en-US" altLang="en-US" sz="2800" b="1" dirty="0"/>
          </a:p>
          <a:p>
            <a:pPr marL="396875" indent="-396875" eaLnBrk="1" hangingPunct="1">
              <a:buFont typeface="Wingdings" panose="05000000000000000000" pitchFamily="2" charset="2"/>
              <a:buChar char="§"/>
            </a:pPr>
            <a:endParaRPr lang="en-US" altLang="en-US" sz="2800" b="1" dirty="0"/>
          </a:p>
        </p:txBody>
      </p:sp>
      <p:pic>
        <p:nvPicPr>
          <p:cNvPr id="11" name="Content Placeholder 5" descr="A close up of a logo&#10;&#10;Description automatically generated">
            <a:extLst>
              <a:ext uri="{FF2B5EF4-FFF2-40B4-BE49-F238E27FC236}">
                <a16:creationId xmlns:a16="http://schemas.microsoft.com/office/drawing/2014/main" id="{65099AFC-3E1F-4E85-ACBB-DFD18DCF982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8600" y="384175"/>
            <a:ext cx="12906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C11CC08-89CB-46AF-9D58-CD6A9264F12E}"/>
              </a:ext>
            </a:extLst>
          </p:cNvPr>
          <p:cNvSpPr txBox="1">
            <a:spLocks/>
          </p:cNvSpPr>
          <p:nvPr/>
        </p:nvSpPr>
        <p:spPr>
          <a:xfrm>
            <a:off x="822325" y="287338"/>
            <a:ext cx="7543800" cy="1449387"/>
          </a:xfrm>
          <a:prstGeom prst="rect">
            <a:avLst/>
          </a:prstGeom>
        </p:spPr>
        <p:txBody>
          <a:bodyPr vert="horz" lIns="91440" tIns="45720" rIns="91440" bIns="45720" rtlCol="0"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914400"/>
            <a:r>
              <a:rPr lang="en-US" sz="4600" b="1" dirty="0">
                <a:solidFill>
                  <a:srgbClr val="002060"/>
                </a:solidFill>
              </a:rPr>
              <a:t>Handout 2: Indicators of Problems on the Job</a:t>
            </a:r>
          </a:p>
        </p:txBody>
      </p:sp>
      <p:pic>
        <p:nvPicPr>
          <p:cNvPr id="3" name="Picture 2" descr="Handout 2: Indicators of Problems on the Job ">
            <a:extLst>
              <a:ext uri="{FF2B5EF4-FFF2-40B4-BE49-F238E27FC236}">
                <a16:creationId xmlns:a16="http://schemas.microsoft.com/office/drawing/2014/main" id="{2B1B5F03-95B2-40B3-B71C-54FEF0A02B7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10494"/>
          <a:stretch/>
        </p:blipFill>
        <p:spPr>
          <a:xfrm>
            <a:off x="1787652" y="1863514"/>
            <a:ext cx="5568696" cy="4308686"/>
          </a:xfrm>
          <a:prstGeom prst="rect">
            <a:avLst/>
          </a:prstGeom>
        </p:spPr>
      </p:pic>
      <p:pic>
        <p:nvPicPr>
          <p:cNvPr id="10" name="Content Placeholder 5" descr="A close up of a logo&#10;&#10;Description automatically generated">
            <a:extLst>
              <a:ext uri="{FF2B5EF4-FFF2-40B4-BE49-F238E27FC236}">
                <a16:creationId xmlns:a16="http://schemas.microsoft.com/office/drawing/2014/main" id="{6DE30CA7-0C50-4F32-AEC8-6841DA5D77C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8600" y="384175"/>
            <a:ext cx="12906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0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099782B-8D98-47CF-A11B-7DADED10C7AA}"/>
              </a:ext>
            </a:extLst>
          </p:cNvPr>
          <p:cNvSpPr>
            <a:spLocks noGrp="1"/>
          </p:cNvSpPr>
          <p:nvPr>
            <p:ph type="title"/>
          </p:nvPr>
        </p:nvSpPr>
        <p:spPr>
          <a:xfrm>
            <a:off x="822325" y="287338"/>
            <a:ext cx="7543800" cy="1449387"/>
          </a:xfrm>
        </p:spPr>
        <p:txBody>
          <a:bodyPr>
            <a:normAutofit/>
          </a:bodyPr>
          <a:lstStyle/>
          <a:p>
            <a:pPr algn="ctr" eaLnBrk="1" fontAlgn="auto" hangingPunct="1">
              <a:spcAft>
                <a:spcPts val="0"/>
              </a:spcAft>
              <a:defRPr/>
            </a:pPr>
            <a:r>
              <a:rPr lang="en-US" sz="4600" b="1" dirty="0">
                <a:solidFill>
                  <a:srgbClr val="002060"/>
                </a:solidFill>
              </a:rPr>
              <a:t>Helpful Documents</a:t>
            </a:r>
          </a:p>
        </p:txBody>
      </p:sp>
      <p:sp>
        <p:nvSpPr>
          <p:cNvPr id="12" name="Content Placeholder 2">
            <a:extLst>
              <a:ext uri="{FF2B5EF4-FFF2-40B4-BE49-F238E27FC236}">
                <a16:creationId xmlns:a16="http://schemas.microsoft.com/office/drawing/2014/main" id="{E0A9EEAF-1BC9-444E-8471-8C6CA74B0A34}"/>
              </a:ext>
            </a:extLst>
          </p:cNvPr>
          <p:cNvSpPr>
            <a:spLocks noGrp="1"/>
          </p:cNvSpPr>
          <p:nvPr>
            <p:ph idx="1"/>
          </p:nvPr>
        </p:nvSpPr>
        <p:spPr>
          <a:xfrm>
            <a:off x="822325" y="1846263"/>
            <a:ext cx="7543800" cy="4022725"/>
          </a:xfrm>
        </p:spPr>
        <p:txBody>
          <a:bodyPr rtlCol="0">
            <a:normAutofit lnSpcReduction="10000"/>
          </a:bodyPr>
          <a:lstStyle/>
          <a:p>
            <a:pPr marL="334963" indent="-334963" eaLnBrk="1" fontAlgn="auto" hangingPunct="1">
              <a:buFont typeface="Wingdings" panose="05000000000000000000" pitchFamily="2" charset="2"/>
              <a:buChar char="§"/>
              <a:defRPr/>
            </a:pPr>
            <a:r>
              <a:rPr lang="en-US" sz="3600" dirty="0">
                <a:solidFill>
                  <a:schemeClr val="tx1">
                    <a:lumMod val="75000"/>
                    <a:lumOff val="25000"/>
                  </a:schemeClr>
                </a:solidFill>
              </a:rPr>
              <a:t>Job description</a:t>
            </a:r>
          </a:p>
          <a:p>
            <a:pPr marL="334963" indent="-334963" eaLnBrk="1" fontAlgn="auto" hangingPunct="1">
              <a:buFont typeface="Wingdings" panose="05000000000000000000" pitchFamily="2" charset="2"/>
              <a:buChar char="§"/>
              <a:defRPr/>
            </a:pPr>
            <a:r>
              <a:rPr lang="en-US" sz="3600" dirty="0">
                <a:solidFill>
                  <a:schemeClr val="tx1">
                    <a:lumMod val="75000"/>
                    <a:lumOff val="25000"/>
                  </a:schemeClr>
                </a:solidFill>
              </a:rPr>
              <a:t>Leave records</a:t>
            </a:r>
          </a:p>
          <a:p>
            <a:pPr marL="334963" indent="-334963" eaLnBrk="1" fontAlgn="auto" hangingPunct="1">
              <a:buFont typeface="Wingdings" panose="05000000000000000000" pitchFamily="2" charset="2"/>
              <a:buChar char="§"/>
              <a:defRPr/>
            </a:pPr>
            <a:r>
              <a:rPr lang="en-US" sz="3600" dirty="0">
                <a:solidFill>
                  <a:schemeClr val="tx1">
                    <a:lumMod val="75000"/>
                    <a:lumOff val="25000"/>
                  </a:schemeClr>
                </a:solidFill>
              </a:rPr>
              <a:t>Most recent performance appraisals</a:t>
            </a:r>
          </a:p>
          <a:p>
            <a:pPr marL="334963" indent="-334963" eaLnBrk="1" fontAlgn="auto" hangingPunct="1">
              <a:buFont typeface="Wingdings" panose="05000000000000000000" pitchFamily="2" charset="2"/>
              <a:buChar char="§"/>
              <a:defRPr/>
            </a:pPr>
            <a:r>
              <a:rPr lang="en-US" sz="3600" dirty="0">
                <a:solidFill>
                  <a:schemeClr val="tx1">
                    <a:lumMod val="75000"/>
                    <a:lumOff val="25000"/>
                  </a:schemeClr>
                </a:solidFill>
              </a:rPr>
              <a:t>Disciplinary or corrective action plan, if applicable</a:t>
            </a:r>
          </a:p>
          <a:p>
            <a:pPr marL="334963" indent="-334963" eaLnBrk="1" fontAlgn="auto" hangingPunct="1">
              <a:buFont typeface="Wingdings" panose="05000000000000000000" pitchFamily="2" charset="2"/>
              <a:buChar char="§"/>
              <a:defRPr/>
            </a:pPr>
            <a:r>
              <a:rPr lang="en-US" sz="3600" dirty="0">
                <a:solidFill>
                  <a:schemeClr val="tx1">
                    <a:lumMod val="75000"/>
                    <a:lumOff val="25000"/>
                  </a:schemeClr>
                </a:solidFill>
              </a:rPr>
              <a:t>Work history and reasons for leaving previous positions</a:t>
            </a:r>
          </a:p>
          <a:p>
            <a:pPr marL="396875" indent="-396875" eaLnBrk="1" fontAlgn="auto" hangingPunct="1">
              <a:buFont typeface="Wingdings" panose="05000000000000000000" pitchFamily="2" charset="2"/>
              <a:buChar char="§"/>
              <a:defRPr/>
            </a:pPr>
            <a:endParaRPr lang="en-US" sz="2800" b="1" dirty="0">
              <a:solidFill>
                <a:schemeClr val="tx1">
                  <a:lumMod val="75000"/>
                  <a:lumOff val="25000"/>
                </a:schemeClr>
              </a:solidFill>
            </a:endParaRPr>
          </a:p>
        </p:txBody>
      </p:sp>
      <p:pic>
        <p:nvPicPr>
          <p:cNvPr id="14" name="Content Placeholder 5" descr="A close up of a logo&#10;&#10;Description automatically generated">
            <a:extLst>
              <a:ext uri="{FF2B5EF4-FFF2-40B4-BE49-F238E27FC236}">
                <a16:creationId xmlns:a16="http://schemas.microsoft.com/office/drawing/2014/main" id="{4BB39052-C7DF-4040-BDC7-30E07AD1E6A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28600" y="384175"/>
            <a:ext cx="12906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29FC83B-D012-4666-A345-26D7E452FE72}"/>
              </a:ext>
            </a:extLst>
          </p:cNvPr>
          <p:cNvSpPr txBox="1">
            <a:spLocks/>
          </p:cNvSpPr>
          <p:nvPr/>
        </p:nvSpPr>
        <p:spPr>
          <a:xfrm>
            <a:off x="822325" y="287338"/>
            <a:ext cx="7543800" cy="1449387"/>
          </a:xfrm>
          <a:prstGeom prst="rect">
            <a:avLst/>
          </a:prstGeom>
        </p:spPr>
        <p:txBody>
          <a:bodyPr vert="horz" lIns="91440" tIns="45720" rIns="91440" bIns="45720" rtlCol="0"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914400" eaLnBrk="1" fontAlgn="auto" hangingPunct="1">
              <a:spcAft>
                <a:spcPts val="0"/>
              </a:spcAft>
              <a:defRPr/>
            </a:pPr>
            <a:r>
              <a:rPr lang="en-US" sz="4600" b="1" dirty="0">
                <a:solidFill>
                  <a:srgbClr val="002060"/>
                </a:solidFill>
              </a:rPr>
              <a:t>Insights</a:t>
            </a:r>
          </a:p>
        </p:txBody>
      </p:sp>
      <p:sp>
        <p:nvSpPr>
          <p:cNvPr id="9" name="Content Placeholder 6">
            <a:extLst>
              <a:ext uri="{FF2B5EF4-FFF2-40B4-BE49-F238E27FC236}">
                <a16:creationId xmlns:a16="http://schemas.microsoft.com/office/drawing/2014/main" id="{190FBBF1-A629-4BED-AA9E-AFBBC5B7FF0D}"/>
              </a:ext>
            </a:extLst>
          </p:cNvPr>
          <p:cNvSpPr>
            <a:spLocks noGrp="1" noChangeArrowheads="1"/>
          </p:cNvSpPr>
          <p:nvPr>
            <p:ph idx="1"/>
          </p:nvPr>
        </p:nvSpPr>
        <p:spPr>
          <a:xfrm>
            <a:off x="5105400" y="1965325"/>
            <a:ext cx="3140075" cy="3749675"/>
          </a:xfrm>
        </p:spPr>
        <p:txBody>
          <a:bodyPr anchor="ctr" anchorCtr="0"/>
          <a:lstStyle/>
          <a:p>
            <a:pPr algn="ctr" eaLnBrk="1" hangingPunct="1">
              <a:lnSpc>
                <a:spcPct val="100000"/>
              </a:lnSpc>
              <a:spcBef>
                <a:spcPts val="0"/>
              </a:spcBef>
            </a:pPr>
            <a:r>
              <a:rPr lang="en-US" altLang="en-US" sz="3600" dirty="0"/>
              <a:t>Touch Points</a:t>
            </a:r>
          </a:p>
        </p:txBody>
      </p:sp>
      <p:pic>
        <p:nvPicPr>
          <p:cNvPr id="8" name="Picture 4">
            <a:extLst>
              <a:ext uri="{FF2B5EF4-FFF2-40B4-BE49-F238E27FC236}">
                <a16:creationId xmlns:a16="http://schemas.microsoft.com/office/drawing/2014/main" id="{CCEE2805-0C0D-4FAA-B80A-23758427B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1981200"/>
            <a:ext cx="31289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9D533DB-5CA7-4377-9E17-46924C5E801E}"/>
              </a:ext>
            </a:extLst>
          </p:cNvPr>
          <p:cNvSpPr txBox="1"/>
          <p:nvPr/>
        </p:nvSpPr>
        <p:spPr>
          <a:xfrm>
            <a:off x="1066800" y="5697379"/>
            <a:ext cx="1535998" cy="246221"/>
          </a:xfrm>
          <a:prstGeom prst="rect">
            <a:avLst/>
          </a:prstGeom>
          <a:noFill/>
        </p:spPr>
        <p:txBody>
          <a:bodyPr wrap="none" rtlCol="0">
            <a:spAutoFit/>
          </a:bodyPr>
          <a:lstStyle/>
          <a:p>
            <a:r>
              <a:rPr lang="en-US" sz="1000" dirty="0">
                <a:solidFill>
                  <a:schemeClr val="bg1">
                    <a:lumMod val="50000"/>
                  </a:schemeClr>
                </a:solidFill>
              </a:rPr>
              <a:t>Photo from </a:t>
            </a:r>
            <a:r>
              <a:rPr lang="en-US" sz="1000" dirty="0">
                <a:solidFill>
                  <a:schemeClr val="bg1">
                    <a:lumMod val="50000"/>
                  </a:schemeClr>
                </a:solidFill>
                <a:hlinkClick r:id="rId4">
                  <a:extLst>
                    <a:ext uri="{A12FA001-AC4F-418D-AE19-62706E023703}">
                      <ahyp:hlinkClr xmlns:ahyp="http://schemas.microsoft.com/office/drawing/2018/hyperlinkcolor" xmlns="" val="tx"/>
                    </a:ext>
                  </a:extLst>
                </a:hlinkClick>
              </a:rPr>
              <a:t>Unsplash.com</a:t>
            </a:r>
            <a:endParaRPr lang="en-US" sz="1000" dirty="0">
              <a:solidFill>
                <a:schemeClr val="bg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F919AD0-DA47-457E-90A7-C0454ED239D0}"/>
              </a:ext>
            </a:extLst>
          </p:cNvPr>
          <p:cNvSpPr>
            <a:spLocks noGrp="1" noChangeArrowheads="1"/>
          </p:cNvSpPr>
          <p:nvPr>
            <p:ph type="title"/>
          </p:nvPr>
        </p:nvSpPr>
        <p:spPr>
          <a:xfrm>
            <a:off x="285750" y="1590675"/>
            <a:ext cx="8699500" cy="2971800"/>
          </a:xfrm>
        </p:spPr>
        <p:txBody>
          <a:bodyPr/>
          <a:lstStyle/>
          <a:p>
            <a:pPr eaLnBrk="1" hangingPunct="1"/>
            <a:r>
              <a:rPr lang="en-US" altLang="en-US" sz="4800" dirty="0"/>
              <a:t>Case Management TIPS </a:t>
            </a:r>
            <a:br>
              <a:rPr lang="en-US" altLang="en-US" sz="4800" dirty="0"/>
            </a:br>
            <a:r>
              <a:rPr lang="en-US" altLang="en-US" sz="4800" dirty="0"/>
              <a:t>for Return-to-Work (RTW) Coordinators</a:t>
            </a:r>
            <a:r>
              <a:rPr lang="en-US" altLang="en-US" sz="4100" dirty="0"/>
              <a:t/>
            </a:r>
            <a:br>
              <a:rPr lang="en-US" altLang="en-US" sz="4100" dirty="0"/>
            </a:br>
            <a:r>
              <a:rPr lang="en-US" altLang="en-US" sz="4100" dirty="0"/>
              <a:t/>
            </a:r>
            <a:br>
              <a:rPr lang="en-US" altLang="en-US" sz="4100" dirty="0"/>
            </a:br>
            <a:r>
              <a:rPr lang="en-US" altLang="en-US" sz="4400" dirty="0">
                <a:cs typeface="Times New Roman" panose="02020603050405020304" pitchFamily="18" charset="0"/>
              </a:rPr>
              <a:t>Leslie Dawson, </a:t>
            </a:r>
            <a:r>
              <a:rPr lang="en-US" altLang="en-US" sz="4400" dirty="0"/>
              <a:t>MA, CRC, NCC</a:t>
            </a:r>
            <a:endParaRPr lang="en-US" altLang="en-US" sz="4100" dirty="0"/>
          </a:p>
        </p:txBody>
      </p:sp>
      <p:sp>
        <p:nvSpPr>
          <p:cNvPr id="64515" name="Text Placeholder 2">
            <a:extLst>
              <a:ext uri="{FF2B5EF4-FFF2-40B4-BE49-F238E27FC236}">
                <a16:creationId xmlns:a16="http://schemas.microsoft.com/office/drawing/2014/main" id="{383F7388-2B51-4BF9-B0D5-7866AD62F722}"/>
              </a:ext>
            </a:extLst>
          </p:cNvPr>
          <p:cNvSpPr>
            <a:spLocks noGrp="1" noChangeArrowheads="1"/>
          </p:cNvSpPr>
          <p:nvPr>
            <p:ph type="body" idx="1"/>
          </p:nvPr>
        </p:nvSpPr>
        <p:spPr>
          <a:xfrm>
            <a:off x="285750" y="4691063"/>
            <a:ext cx="7886700" cy="835025"/>
          </a:xfrm>
        </p:spPr>
        <p:txBody>
          <a:bodyPr/>
          <a:lstStyle/>
          <a:p>
            <a:pPr eaLnBrk="1" hangingPunct="1"/>
            <a:r>
              <a:rPr lang="en-US" altLang="en-US" sz="2400" dirty="0"/>
              <a:t>April 2, 2020</a:t>
            </a:r>
          </a:p>
        </p:txBody>
      </p:sp>
      <p:sp>
        <p:nvSpPr>
          <p:cNvPr id="4" name="TextBox 3"/>
          <p:cNvSpPr txBox="1"/>
          <p:nvPr/>
        </p:nvSpPr>
        <p:spPr>
          <a:xfrm>
            <a:off x="3727268" y="5701487"/>
            <a:ext cx="4659086" cy="707886"/>
          </a:xfrm>
          <a:prstGeom prst="rect">
            <a:avLst/>
          </a:prstGeom>
          <a:noFill/>
        </p:spPr>
        <p:txBody>
          <a:bodyPr wrap="square" rtlCol="0">
            <a:spAutoFit/>
          </a:bodyPr>
          <a:lstStyle/>
          <a:p>
            <a:r>
              <a:rPr lang="en-US" sz="800" dirty="0"/>
              <a:t>This document was prepared for the U.S. Department of Labor (DOL) Office of Disability Employment Policy </a:t>
            </a:r>
            <a:r>
              <a:rPr lang="en-US" sz="800" dirty="0" smtClean="0"/>
              <a:t>and Retaining </a:t>
            </a:r>
            <a:r>
              <a:rPr lang="en-US" sz="800" dirty="0"/>
              <a:t>Employment and Talent After Injury/Illness Network (RETAIN) state grantees, by the </a:t>
            </a:r>
            <a:r>
              <a:rPr lang="en-US" sz="800" dirty="0" smtClean="0"/>
              <a:t>American Institutes </a:t>
            </a:r>
            <a:r>
              <a:rPr lang="en-US" sz="800" dirty="0"/>
              <a:t>for Research under DOL Contract Number 1605DC-18-F-00429. The views expressed are those of </a:t>
            </a:r>
            <a:r>
              <a:rPr lang="en-US" sz="800" dirty="0" smtClean="0"/>
              <a:t>the authors </a:t>
            </a:r>
            <a:r>
              <a:rPr lang="en-US" sz="800" dirty="0"/>
              <a:t>and should not be attributed to DOL, nor does mention of trade names, commercial products, </a:t>
            </a:r>
            <a:r>
              <a:rPr lang="en-US" sz="800" dirty="0" smtClean="0"/>
              <a:t>or organizations </a:t>
            </a:r>
            <a:r>
              <a:rPr lang="en-US" sz="800" dirty="0"/>
              <a:t>imply endorsement of same by the U.S. Government.</a:t>
            </a:r>
            <a:endParaRPr lang="es-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184DEC0-4101-4CC0-B789-902C1460D4A8}"/>
              </a:ext>
            </a:extLst>
          </p:cNvPr>
          <p:cNvSpPr txBox="1">
            <a:spLocks/>
          </p:cNvSpPr>
          <p:nvPr/>
        </p:nvSpPr>
        <p:spPr>
          <a:xfrm>
            <a:off x="822325" y="287338"/>
            <a:ext cx="7543800" cy="1449387"/>
          </a:xfrm>
          <a:prstGeom prst="rect">
            <a:avLst/>
          </a:prstGeom>
        </p:spPr>
        <p:txBody>
          <a:bodyPr vert="horz" lIns="91440" tIns="45720" rIns="91440" bIns="45720" rtlCol="0"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914400" eaLnBrk="1" fontAlgn="auto" hangingPunct="1">
              <a:spcAft>
                <a:spcPts val="0"/>
              </a:spcAft>
              <a:defRPr/>
            </a:pPr>
            <a:r>
              <a:rPr lang="en-US" sz="4600" b="1" dirty="0">
                <a:solidFill>
                  <a:srgbClr val="002060"/>
                </a:solidFill>
              </a:rPr>
              <a:t>Insights</a:t>
            </a:r>
          </a:p>
        </p:txBody>
      </p:sp>
      <p:sp>
        <p:nvSpPr>
          <p:cNvPr id="11" name="Content Placeholder 6">
            <a:extLst>
              <a:ext uri="{FF2B5EF4-FFF2-40B4-BE49-F238E27FC236}">
                <a16:creationId xmlns:a16="http://schemas.microsoft.com/office/drawing/2014/main" id="{DAFBF52C-2AAB-413E-81F0-94DD4987345E}"/>
              </a:ext>
            </a:extLst>
          </p:cNvPr>
          <p:cNvSpPr>
            <a:spLocks noGrp="1" noChangeArrowheads="1"/>
          </p:cNvSpPr>
          <p:nvPr>
            <p:ph idx="1"/>
          </p:nvPr>
        </p:nvSpPr>
        <p:spPr>
          <a:xfrm>
            <a:off x="4572000" y="1965325"/>
            <a:ext cx="3794125" cy="3749675"/>
          </a:xfrm>
        </p:spPr>
        <p:txBody>
          <a:bodyPr anchor="ctr" anchorCtr="0"/>
          <a:lstStyle/>
          <a:p>
            <a:pPr algn="ctr" eaLnBrk="1" hangingPunct="1"/>
            <a:r>
              <a:rPr lang="en-US" altLang="en-US" sz="3600" dirty="0"/>
              <a:t>Revisiting </a:t>
            </a:r>
            <a:br>
              <a:rPr lang="en-US" altLang="en-US" sz="3600" dirty="0"/>
            </a:br>
            <a:r>
              <a:rPr lang="en-US" altLang="en-US" sz="3600" dirty="0"/>
              <a:t>“Jack the Plumber”</a:t>
            </a:r>
          </a:p>
        </p:txBody>
      </p:sp>
      <p:pic>
        <p:nvPicPr>
          <p:cNvPr id="10" name="Picture 4">
            <a:extLst>
              <a:ext uri="{FF2B5EF4-FFF2-40B4-BE49-F238E27FC236}">
                <a16:creationId xmlns:a16="http://schemas.microsoft.com/office/drawing/2014/main" id="{212C8C70-86D5-4AA7-9CBB-737DCA33D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1981200"/>
            <a:ext cx="31289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F548-59B8-4590-B005-401B343FC038}"/>
              </a:ext>
            </a:extLst>
          </p:cNvPr>
          <p:cNvSpPr>
            <a:spLocks noGrp="1"/>
          </p:cNvSpPr>
          <p:nvPr>
            <p:ph type="title"/>
          </p:nvPr>
        </p:nvSpPr>
        <p:spPr/>
        <p:txBody>
          <a:bodyPr>
            <a:normAutofit/>
          </a:bodyPr>
          <a:lstStyle/>
          <a:p>
            <a:pPr algn="ctr"/>
            <a:r>
              <a:rPr lang="en-US" sz="4600" b="1" dirty="0">
                <a:solidFill>
                  <a:srgbClr val="002060"/>
                </a:solidFill>
              </a:rPr>
              <a:t>Case Study 1: Jack</a:t>
            </a:r>
          </a:p>
        </p:txBody>
      </p:sp>
      <p:sp>
        <p:nvSpPr>
          <p:cNvPr id="103427" name="Content Placeholder 2">
            <a:extLst>
              <a:ext uri="{FF2B5EF4-FFF2-40B4-BE49-F238E27FC236}">
                <a16:creationId xmlns:a16="http://schemas.microsoft.com/office/drawing/2014/main" id="{0A730D52-67EE-4050-895F-1F03BEDCA41F}"/>
              </a:ext>
            </a:extLst>
          </p:cNvPr>
          <p:cNvSpPr>
            <a:spLocks noGrp="1" noChangeArrowheads="1"/>
          </p:cNvSpPr>
          <p:nvPr>
            <p:ph sz="half" idx="1"/>
          </p:nvPr>
        </p:nvSpPr>
        <p:spPr>
          <a:xfrm>
            <a:off x="822960" y="1845735"/>
            <a:ext cx="3657601" cy="4023359"/>
          </a:xfrm>
        </p:spPr>
        <p:txBody>
          <a:bodyPr/>
          <a:lstStyle/>
          <a:p>
            <a:pPr marL="225425" indent="-225425">
              <a:spcBef>
                <a:spcPts val="900"/>
              </a:spcBef>
              <a:spcAft>
                <a:spcPts val="0"/>
              </a:spcAft>
              <a:buFont typeface="Wingdings" panose="05000000000000000000" pitchFamily="2" charset="2"/>
              <a:buChar char="§"/>
            </a:pPr>
            <a:r>
              <a:rPr lang="en-US" altLang="en-US" sz="2350" dirty="0"/>
              <a:t>Jack is a 45-year-old man with lower lumbar pain.</a:t>
            </a:r>
          </a:p>
          <a:p>
            <a:pPr marL="225425" indent="-225425">
              <a:spcBef>
                <a:spcPts val="900"/>
              </a:spcBef>
              <a:spcAft>
                <a:spcPts val="0"/>
              </a:spcAft>
              <a:buFont typeface="Wingdings" panose="05000000000000000000" pitchFamily="2" charset="2"/>
              <a:buChar char="§"/>
            </a:pPr>
            <a:r>
              <a:rPr lang="en-US" altLang="en-US" sz="2350" dirty="0"/>
              <a:t>He is a high school graduate.</a:t>
            </a:r>
          </a:p>
          <a:p>
            <a:pPr marL="225425" indent="-225425">
              <a:spcBef>
                <a:spcPts val="900"/>
              </a:spcBef>
              <a:spcAft>
                <a:spcPts val="0"/>
              </a:spcAft>
              <a:buFont typeface="Wingdings" panose="05000000000000000000" pitchFamily="2" charset="2"/>
              <a:buChar char="§"/>
            </a:pPr>
            <a:r>
              <a:rPr lang="en-US" altLang="en-US" sz="2350" dirty="0"/>
              <a:t>He began working at Slaton’s Mechanical</a:t>
            </a:r>
            <a:br>
              <a:rPr lang="en-US" altLang="en-US" sz="2350" dirty="0"/>
            </a:br>
            <a:r>
              <a:rPr lang="en-US" altLang="en-US" sz="2350" dirty="0"/>
              <a:t>24 years ago.</a:t>
            </a:r>
          </a:p>
          <a:p>
            <a:pPr marL="225425" indent="-225425">
              <a:spcBef>
                <a:spcPts val="900"/>
              </a:spcBef>
              <a:spcAft>
                <a:spcPts val="0"/>
              </a:spcAft>
              <a:buFont typeface="Wingdings" panose="05000000000000000000" pitchFamily="2" charset="2"/>
              <a:buChar char="§"/>
            </a:pPr>
            <a:r>
              <a:rPr lang="en-US" altLang="en-US" sz="2350" dirty="0"/>
              <a:t>He has journeyman’s license in plumbing.</a:t>
            </a:r>
          </a:p>
          <a:p>
            <a:pPr marL="225425" indent="-225425">
              <a:spcBef>
                <a:spcPts val="900"/>
              </a:spcBef>
              <a:spcAft>
                <a:spcPts val="0"/>
              </a:spcAft>
              <a:buFont typeface="Wingdings" panose="05000000000000000000" pitchFamily="2" charset="2"/>
              <a:buChar char="§"/>
            </a:pPr>
            <a:r>
              <a:rPr lang="en-US" altLang="en-US" sz="2350" dirty="0"/>
              <a:t>Jake fell off a ladder </a:t>
            </a:r>
            <a:br>
              <a:rPr lang="en-US" altLang="en-US" sz="2350" dirty="0"/>
            </a:br>
            <a:r>
              <a:rPr lang="en-US" altLang="en-US" sz="2350" dirty="0"/>
              <a:t>6 months ago at home.</a:t>
            </a:r>
          </a:p>
        </p:txBody>
      </p:sp>
      <p:sp>
        <p:nvSpPr>
          <p:cNvPr id="103428" name="Content Placeholder 3">
            <a:extLst>
              <a:ext uri="{FF2B5EF4-FFF2-40B4-BE49-F238E27FC236}">
                <a16:creationId xmlns:a16="http://schemas.microsoft.com/office/drawing/2014/main" id="{EFD3C287-A159-45F3-B125-C003C34A5289}"/>
              </a:ext>
            </a:extLst>
          </p:cNvPr>
          <p:cNvSpPr>
            <a:spLocks noGrp="1" noChangeArrowheads="1"/>
          </p:cNvSpPr>
          <p:nvPr>
            <p:ph sz="half" idx="2"/>
          </p:nvPr>
        </p:nvSpPr>
        <p:spPr/>
        <p:txBody>
          <a:bodyPr/>
          <a:lstStyle/>
          <a:p>
            <a:pPr marL="225425" indent="-225425">
              <a:spcBef>
                <a:spcPts val="900"/>
              </a:spcBef>
              <a:spcAft>
                <a:spcPts val="0"/>
              </a:spcAft>
              <a:buFont typeface="Wingdings" panose="05000000000000000000" pitchFamily="2" charset="2"/>
              <a:buChar char="§"/>
            </a:pPr>
            <a:r>
              <a:rPr lang="en-US" altLang="en-US" sz="2350" dirty="0"/>
              <a:t>Jack sustained a lower back injury.</a:t>
            </a:r>
          </a:p>
          <a:p>
            <a:pPr marL="225425" indent="-225425">
              <a:spcBef>
                <a:spcPts val="900"/>
              </a:spcBef>
              <a:spcAft>
                <a:spcPts val="0"/>
              </a:spcAft>
              <a:buFont typeface="Wingdings" panose="05000000000000000000" pitchFamily="2" charset="2"/>
              <a:buChar char="§"/>
            </a:pPr>
            <a:r>
              <a:rPr lang="en-US" altLang="en-US" sz="2350" dirty="0"/>
              <a:t>He has herniated discs pressing against his sciatic nerve.</a:t>
            </a:r>
          </a:p>
          <a:p>
            <a:pPr marL="225425" indent="-225425">
              <a:spcBef>
                <a:spcPts val="900"/>
              </a:spcBef>
              <a:spcAft>
                <a:spcPts val="0"/>
              </a:spcAft>
              <a:buFont typeface="Wingdings" panose="05000000000000000000" pitchFamily="2" charset="2"/>
              <a:buChar char="§"/>
            </a:pPr>
            <a:r>
              <a:rPr lang="en-US" altLang="en-US" sz="2350" dirty="0"/>
              <a:t>Jack would like to return to work.</a:t>
            </a:r>
          </a:p>
          <a:p>
            <a:pPr marL="225425" indent="-225425">
              <a:spcBef>
                <a:spcPts val="900"/>
              </a:spcBef>
              <a:spcAft>
                <a:spcPts val="0"/>
              </a:spcAft>
              <a:buFont typeface="Wingdings" panose="05000000000000000000" pitchFamily="2" charset="2"/>
              <a:buChar char="§"/>
            </a:pPr>
            <a:r>
              <a:rPr lang="en-US" altLang="en-US" sz="2350" dirty="0"/>
              <a:t>He has been referred to your state’s RETAIN program.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1AE5-9EC0-4F60-A1D5-6C9A0D8ACCB5}"/>
              </a:ext>
            </a:extLst>
          </p:cNvPr>
          <p:cNvSpPr>
            <a:spLocks noGrp="1"/>
          </p:cNvSpPr>
          <p:nvPr>
            <p:ph type="title"/>
          </p:nvPr>
        </p:nvSpPr>
        <p:spPr/>
        <p:txBody>
          <a:bodyPr>
            <a:normAutofit/>
          </a:bodyPr>
          <a:lstStyle/>
          <a:p>
            <a:pPr algn="ctr"/>
            <a:r>
              <a:rPr lang="en-US" sz="4600" b="1" dirty="0">
                <a:solidFill>
                  <a:srgbClr val="002060"/>
                </a:solidFill>
              </a:rPr>
              <a:t>Case Study 1: Jack</a:t>
            </a:r>
          </a:p>
        </p:txBody>
      </p:sp>
      <p:sp>
        <p:nvSpPr>
          <p:cNvPr id="105475" name="Content Placeholder 2">
            <a:extLst>
              <a:ext uri="{FF2B5EF4-FFF2-40B4-BE49-F238E27FC236}">
                <a16:creationId xmlns:a16="http://schemas.microsoft.com/office/drawing/2014/main" id="{0DF08EE1-E6E9-45D1-8064-51609DC9512D}"/>
              </a:ext>
            </a:extLst>
          </p:cNvPr>
          <p:cNvSpPr>
            <a:spLocks noGrp="1" noChangeArrowheads="1"/>
          </p:cNvSpPr>
          <p:nvPr>
            <p:ph sz="half" idx="1"/>
          </p:nvPr>
        </p:nvSpPr>
        <p:spPr>
          <a:xfrm>
            <a:off x="822961" y="1845735"/>
            <a:ext cx="3586202" cy="4023359"/>
          </a:xfrm>
        </p:spPr>
        <p:txBody>
          <a:bodyPr/>
          <a:lstStyle/>
          <a:p>
            <a:pPr marL="225425" indent="-225425">
              <a:spcBef>
                <a:spcPts val="900"/>
              </a:spcBef>
              <a:spcAft>
                <a:spcPts val="0"/>
              </a:spcAft>
              <a:buFont typeface="Wingdings" panose="05000000000000000000" pitchFamily="2" charset="2"/>
              <a:buChar char="§"/>
            </a:pPr>
            <a:r>
              <a:rPr lang="en-US" altLang="en-US" sz="2350" dirty="0"/>
              <a:t>Jack opted to access short-term disability.</a:t>
            </a:r>
          </a:p>
          <a:p>
            <a:pPr marL="225425" indent="-225425">
              <a:spcBef>
                <a:spcPts val="900"/>
              </a:spcBef>
              <a:spcAft>
                <a:spcPts val="0"/>
              </a:spcAft>
              <a:buFont typeface="Wingdings" panose="05000000000000000000" pitchFamily="2" charset="2"/>
              <a:buChar char="§"/>
            </a:pPr>
            <a:r>
              <a:rPr lang="en-US" altLang="en-US" sz="2350" dirty="0"/>
              <a:t>Six months later, he returned to work.</a:t>
            </a:r>
          </a:p>
          <a:p>
            <a:pPr marL="225425" indent="-225425">
              <a:spcBef>
                <a:spcPts val="900"/>
              </a:spcBef>
              <a:spcAft>
                <a:spcPts val="0"/>
              </a:spcAft>
              <a:buFont typeface="Wingdings" panose="05000000000000000000" pitchFamily="2" charset="2"/>
              <a:buChar char="§"/>
            </a:pPr>
            <a:r>
              <a:rPr lang="en-US" altLang="en-US" sz="2350" dirty="0"/>
              <a:t>The pain continued, and he went off work again.</a:t>
            </a:r>
          </a:p>
          <a:p>
            <a:pPr marL="225425" indent="-225425">
              <a:spcBef>
                <a:spcPts val="900"/>
              </a:spcBef>
              <a:spcAft>
                <a:spcPts val="0"/>
              </a:spcAft>
              <a:buFont typeface="Wingdings" panose="05000000000000000000" pitchFamily="2" charset="2"/>
              <a:buChar char="§"/>
            </a:pPr>
            <a:r>
              <a:rPr lang="en-US" altLang="en-US" sz="2350" dirty="0"/>
              <a:t>Jack went back on short-term disability and had another surgery.</a:t>
            </a:r>
          </a:p>
          <a:p>
            <a:pPr marL="225425" indent="-225425">
              <a:spcBef>
                <a:spcPts val="900"/>
              </a:spcBef>
              <a:spcAft>
                <a:spcPts val="0"/>
              </a:spcAft>
              <a:buFont typeface="Wingdings" panose="05000000000000000000" pitchFamily="2" charset="2"/>
              <a:buChar char="§"/>
            </a:pPr>
            <a:r>
              <a:rPr lang="en-US" altLang="en-US" sz="2350" dirty="0"/>
              <a:t>His pain worsened along with tingling and pain in his lower back and legs.</a:t>
            </a:r>
          </a:p>
        </p:txBody>
      </p:sp>
      <p:sp>
        <p:nvSpPr>
          <p:cNvPr id="105476" name="Content Placeholder 3">
            <a:extLst>
              <a:ext uri="{FF2B5EF4-FFF2-40B4-BE49-F238E27FC236}">
                <a16:creationId xmlns:a16="http://schemas.microsoft.com/office/drawing/2014/main" id="{5B5C8950-7B5E-497A-AA55-B95D6928307C}"/>
              </a:ext>
            </a:extLst>
          </p:cNvPr>
          <p:cNvSpPr>
            <a:spLocks noGrp="1" noChangeArrowheads="1"/>
          </p:cNvSpPr>
          <p:nvPr>
            <p:ph sz="half" idx="2"/>
          </p:nvPr>
        </p:nvSpPr>
        <p:spPr>
          <a:xfrm>
            <a:off x="4663440" y="1845735"/>
            <a:ext cx="3794760" cy="4023360"/>
          </a:xfrm>
        </p:spPr>
        <p:txBody>
          <a:bodyPr/>
          <a:lstStyle/>
          <a:p>
            <a:pPr marL="225425" indent="-225425">
              <a:spcBef>
                <a:spcPts val="900"/>
              </a:spcBef>
              <a:spcAft>
                <a:spcPts val="0"/>
              </a:spcAft>
              <a:buFont typeface="Wingdings" panose="05000000000000000000" pitchFamily="2" charset="2"/>
              <a:buChar char="§"/>
            </a:pPr>
            <a:r>
              <a:rPr lang="en-US" altLang="en-US" sz="2350" dirty="0"/>
              <a:t>Jack wants to return to work, and his employer wants to bring him back to work. </a:t>
            </a:r>
          </a:p>
          <a:p>
            <a:pPr marL="225425" indent="-225425">
              <a:spcBef>
                <a:spcPts val="900"/>
              </a:spcBef>
              <a:spcAft>
                <a:spcPts val="0"/>
              </a:spcAft>
              <a:buFont typeface="Wingdings" panose="05000000000000000000" pitchFamily="2" charset="2"/>
              <a:buChar char="§"/>
            </a:pPr>
            <a:r>
              <a:rPr lang="en-US" altLang="en-US" sz="2350" dirty="0"/>
              <a:t>Both are concerned about his safety and safety of others.</a:t>
            </a:r>
          </a:p>
          <a:p>
            <a:pPr marL="225425" indent="-225425">
              <a:spcBef>
                <a:spcPts val="900"/>
              </a:spcBef>
              <a:spcAft>
                <a:spcPts val="0"/>
              </a:spcAft>
              <a:buFont typeface="Wingdings" panose="05000000000000000000" pitchFamily="2" charset="2"/>
              <a:buChar char="§"/>
            </a:pPr>
            <a:r>
              <a:rPr lang="en-US" altLang="en-US" sz="2350" dirty="0"/>
              <a:t>Jack and his employer are concerned about his ability to do the required job tasks.</a:t>
            </a:r>
          </a:p>
          <a:p>
            <a:pPr marL="225425" indent="-225425">
              <a:spcBef>
                <a:spcPts val="900"/>
              </a:spcBef>
              <a:spcAft>
                <a:spcPts val="0"/>
              </a:spcAft>
              <a:buFont typeface="Wingdings" panose="05000000000000000000" pitchFamily="2" charset="2"/>
              <a:buChar char="§"/>
            </a:pPr>
            <a:r>
              <a:rPr lang="en-US" altLang="en-US" sz="2350" dirty="0"/>
              <a:t>Jack and employer are seeking RTW assistance.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D3FF-DF67-4076-88D7-DB6EFD82A116}"/>
              </a:ext>
            </a:extLst>
          </p:cNvPr>
          <p:cNvSpPr>
            <a:spLocks noGrp="1"/>
          </p:cNvSpPr>
          <p:nvPr>
            <p:ph type="title"/>
          </p:nvPr>
        </p:nvSpPr>
        <p:spPr/>
        <p:txBody>
          <a:bodyPr>
            <a:normAutofit/>
          </a:bodyPr>
          <a:lstStyle/>
          <a:p>
            <a:pPr algn="ctr"/>
            <a:r>
              <a:rPr lang="en-US" sz="4600" b="1" dirty="0">
                <a:solidFill>
                  <a:srgbClr val="002060"/>
                </a:solidFill>
              </a:rPr>
              <a:t>Processes</a:t>
            </a:r>
          </a:p>
        </p:txBody>
      </p:sp>
      <p:graphicFrame>
        <p:nvGraphicFramePr>
          <p:cNvPr id="4" name="Diagram 3">
            <a:extLst>
              <a:ext uri="{FF2B5EF4-FFF2-40B4-BE49-F238E27FC236}">
                <a16:creationId xmlns:a16="http://schemas.microsoft.com/office/drawing/2014/main" id="{6949F290-890D-43C5-A07B-3BEFA91F2B15}"/>
              </a:ext>
            </a:extLst>
          </p:cNvPr>
          <p:cNvGraphicFramePr/>
          <p:nvPr>
            <p:extLst>
              <p:ext uri="{D42A27DB-BD31-4B8C-83A1-F6EECF244321}">
                <p14:modId xmlns:p14="http://schemas.microsoft.com/office/powerpoint/2010/main" val="215351842"/>
              </p:ext>
            </p:extLst>
          </p:nvPr>
        </p:nvGraphicFramePr>
        <p:xfrm>
          <a:off x="525780" y="1644940"/>
          <a:ext cx="80924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B015-221F-422D-A9BA-45003C84E689}"/>
              </a:ext>
            </a:extLst>
          </p:cNvPr>
          <p:cNvSpPr>
            <a:spLocks noGrp="1"/>
          </p:cNvSpPr>
          <p:nvPr>
            <p:ph type="title"/>
          </p:nvPr>
        </p:nvSpPr>
        <p:spPr/>
        <p:txBody>
          <a:bodyPr>
            <a:normAutofit/>
          </a:bodyPr>
          <a:lstStyle/>
          <a:p>
            <a:pPr algn="ctr" eaLnBrk="1" fontAlgn="auto" hangingPunct="1">
              <a:spcAft>
                <a:spcPts val="0"/>
              </a:spcAft>
              <a:defRPr/>
            </a:pPr>
            <a:r>
              <a:rPr lang="en-US" sz="4600" b="1" dirty="0">
                <a:solidFill>
                  <a:srgbClr val="002060"/>
                </a:solidFill>
              </a:rPr>
              <a:t>Processes</a:t>
            </a:r>
          </a:p>
        </p:txBody>
      </p:sp>
      <p:grpSp>
        <p:nvGrpSpPr>
          <p:cNvPr id="5" name="Group 4">
            <a:extLst>
              <a:ext uri="{FF2B5EF4-FFF2-40B4-BE49-F238E27FC236}">
                <a16:creationId xmlns:a16="http://schemas.microsoft.com/office/drawing/2014/main" id="{4DD09CE2-A701-4440-BDA2-82AA972C33BE}"/>
              </a:ext>
            </a:extLst>
          </p:cNvPr>
          <p:cNvGrpSpPr/>
          <p:nvPr/>
        </p:nvGrpSpPr>
        <p:grpSpPr>
          <a:xfrm>
            <a:off x="3394049" y="1981200"/>
            <a:ext cx="2074913" cy="4200127"/>
            <a:chOff x="3534543" y="1984255"/>
            <a:chExt cx="2074913" cy="4200127"/>
          </a:xfrm>
        </p:grpSpPr>
        <p:sp>
          <p:nvSpPr>
            <p:cNvPr id="6" name="Freeform: Shape 5">
              <a:extLst>
                <a:ext uri="{FF2B5EF4-FFF2-40B4-BE49-F238E27FC236}">
                  <a16:creationId xmlns:a16="http://schemas.microsoft.com/office/drawing/2014/main" id="{53BCC7E4-FEA5-457B-8D3F-39EEE3F3921B}"/>
                </a:ext>
              </a:extLst>
            </p:cNvPr>
            <p:cNvSpPr/>
            <p:nvPr/>
          </p:nvSpPr>
          <p:spPr>
            <a:xfrm>
              <a:off x="4163304" y="3505858"/>
              <a:ext cx="578460" cy="2162939"/>
            </a:xfrm>
            <a:custGeom>
              <a:avLst/>
              <a:gdLst/>
              <a:ahLst/>
              <a:cxnLst/>
              <a:rect l="0" t="0" r="0" b="0"/>
              <a:pathLst>
                <a:path>
                  <a:moveTo>
                    <a:pt x="0" y="0"/>
                  </a:moveTo>
                  <a:lnTo>
                    <a:pt x="0" y="2162939"/>
                  </a:lnTo>
                  <a:lnTo>
                    <a:pt x="578460" y="2162939"/>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7" name="Freeform: Shape 6">
              <a:extLst>
                <a:ext uri="{FF2B5EF4-FFF2-40B4-BE49-F238E27FC236}">
                  <a16:creationId xmlns:a16="http://schemas.microsoft.com/office/drawing/2014/main" id="{5CCDF640-0B57-49F3-972D-C88FB6F9334D}"/>
                </a:ext>
              </a:extLst>
            </p:cNvPr>
            <p:cNvSpPr/>
            <p:nvPr/>
          </p:nvSpPr>
          <p:spPr>
            <a:xfrm>
              <a:off x="4163304" y="3505858"/>
              <a:ext cx="578460" cy="1270098"/>
            </a:xfrm>
            <a:custGeom>
              <a:avLst/>
              <a:gdLst/>
              <a:ahLst/>
              <a:cxnLst/>
              <a:rect l="0" t="0" r="0" b="0"/>
              <a:pathLst>
                <a:path>
                  <a:moveTo>
                    <a:pt x="0" y="0"/>
                  </a:moveTo>
                  <a:lnTo>
                    <a:pt x="0" y="1270098"/>
                  </a:lnTo>
                  <a:lnTo>
                    <a:pt x="578460" y="1270098"/>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8" name="Freeform: Shape 7">
              <a:extLst>
                <a:ext uri="{FF2B5EF4-FFF2-40B4-BE49-F238E27FC236}">
                  <a16:creationId xmlns:a16="http://schemas.microsoft.com/office/drawing/2014/main" id="{732815EA-8DE1-405D-9151-F90C8ED05AE2}"/>
                </a:ext>
              </a:extLst>
            </p:cNvPr>
            <p:cNvSpPr/>
            <p:nvPr/>
          </p:nvSpPr>
          <p:spPr>
            <a:xfrm>
              <a:off x="4163304" y="3505858"/>
              <a:ext cx="578460" cy="377256"/>
            </a:xfrm>
            <a:custGeom>
              <a:avLst/>
              <a:gdLst/>
              <a:ahLst/>
              <a:cxnLst/>
              <a:rect l="0" t="0" r="0" b="0"/>
              <a:pathLst>
                <a:path>
                  <a:moveTo>
                    <a:pt x="0" y="0"/>
                  </a:moveTo>
                  <a:lnTo>
                    <a:pt x="0" y="377256"/>
                  </a:lnTo>
                  <a:lnTo>
                    <a:pt x="578460" y="377256"/>
                  </a:lnTo>
                </a:path>
              </a:pathLst>
            </a:custGeom>
            <a:noFill/>
          </p:spPr>
          <p:style>
            <a:lnRef idx="2">
              <a:schemeClr val="accent4">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9" name="Freeform: Shape 8">
              <a:extLst>
                <a:ext uri="{FF2B5EF4-FFF2-40B4-BE49-F238E27FC236}">
                  <a16:creationId xmlns:a16="http://schemas.microsoft.com/office/drawing/2014/main" id="{6BE1B4E5-CECE-4BE7-A658-DA88BF4417A9}"/>
                </a:ext>
              </a:extLst>
            </p:cNvPr>
            <p:cNvSpPr/>
            <p:nvPr/>
          </p:nvSpPr>
          <p:spPr>
            <a:xfrm>
              <a:off x="4117584" y="2613017"/>
              <a:ext cx="91440" cy="264079"/>
            </a:xfrm>
            <a:custGeom>
              <a:avLst/>
              <a:gdLst/>
              <a:ahLst/>
              <a:cxnLst/>
              <a:rect l="0" t="0" r="0" b="0"/>
              <a:pathLst>
                <a:path>
                  <a:moveTo>
                    <a:pt x="45720" y="0"/>
                  </a:moveTo>
                  <a:lnTo>
                    <a:pt x="45720" y="264079"/>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10" name="Arc 9">
              <a:extLst>
                <a:ext uri="{FF2B5EF4-FFF2-40B4-BE49-F238E27FC236}">
                  <a16:creationId xmlns:a16="http://schemas.microsoft.com/office/drawing/2014/main" id="{CE0A7BAD-E781-4B09-BC1A-E6806AE5DFAE}"/>
                </a:ext>
              </a:extLst>
            </p:cNvPr>
            <p:cNvSpPr/>
            <p:nvPr/>
          </p:nvSpPr>
          <p:spPr>
            <a:xfrm>
              <a:off x="3848924" y="1984255"/>
              <a:ext cx="628761" cy="628761"/>
            </a:xfrm>
            <a:prstGeom prst="arc">
              <a:avLst>
                <a:gd name="adj1" fmla="val 13200000"/>
                <a:gd name="adj2" fmla="val 192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1" name="Arc 10">
              <a:extLst>
                <a:ext uri="{FF2B5EF4-FFF2-40B4-BE49-F238E27FC236}">
                  <a16:creationId xmlns:a16="http://schemas.microsoft.com/office/drawing/2014/main" id="{21B8ED83-854C-4CF5-AE0E-F9AE53D14268}"/>
                </a:ext>
              </a:extLst>
            </p:cNvPr>
            <p:cNvSpPr/>
            <p:nvPr/>
          </p:nvSpPr>
          <p:spPr>
            <a:xfrm>
              <a:off x="3848924" y="1984255"/>
              <a:ext cx="628761" cy="628761"/>
            </a:xfrm>
            <a:prstGeom prst="arc">
              <a:avLst>
                <a:gd name="adj1" fmla="val 2400000"/>
                <a:gd name="adj2" fmla="val 84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2CC38559-D8A0-4938-A2D4-6C3F3CB610EC}"/>
                </a:ext>
              </a:extLst>
            </p:cNvPr>
            <p:cNvSpPr/>
            <p:nvPr/>
          </p:nvSpPr>
          <p:spPr>
            <a:xfrm>
              <a:off x="3534543" y="2097432"/>
              <a:ext cx="1257523" cy="402407"/>
            </a:xfrm>
            <a:custGeom>
              <a:avLst/>
              <a:gdLst>
                <a:gd name="connsiteX0" fmla="*/ 0 w 1257523"/>
                <a:gd name="connsiteY0" fmla="*/ 0 h 402407"/>
                <a:gd name="connsiteX1" fmla="*/ 1257523 w 1257523"/>
                <a:gd name="connsiteY1" fmla="*/ 0 h 402407"/>
                <a:gd name="connsiteX2" fmla="*/ 1257523 w 1257523"/>
                <a:gd name="connsiteY2" fmla="*/ 402407 h 402407"/>
                <a:gd name="connsiteX3" fmla="*/ 0 w 1257523"/>
                <a:gd name="connsiteY3" fmla="*/ 402407 h 402407"/>
                <a:gd name="connsiteX4" fmla="*/ 0 w 1257523"/>
                <a:gd name="connsiteY4" fmla="*/ 0 h 40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23" h="402407">
                  <a:moveTo>
                    <a:pt x="0" y="0"/>
                  </a:moveTo>
                  <a:lnTo>
                    <a:pt x="1257523" y="0"/>
                  </a:lnTo>
                  <a:lnTo>
                    <a:pt x="1257523" y="402407"/>
                  </a:lnTo>
                  <a:lnTo>
                    <a:pt x="0" y="40240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400" kern="1200" dirty="0"/>
                <a:t>RTW Plans</a:t>
              </a:r>
            </a:p>
          </p:txBody>
        </p:sp>
        <p:sp>
          <p:nvSpPr>
            <p:cNvPr id="13" name="Arc 12">
              <a:extLst>
                <a:ext uri="{FF2B5EF4-FFF2-40B4-BE49-F238E27FC236}">
                  <a16:creationId xmlns:a16="http://schemas.microsoft.com/office/drawing/2014/main" id="{566CEA7D-FA75-4740-B9C9-89089687E3B0}"/>
                </a:ext>
              </a:extLst>
            </p:cNvPr>
            <p:cNvSpPr/>
            <p:nvPr/>
          </p:nvSpPr>
          <p:spPr>
            <a:xfrm>
              <a:off x="3848924" y="2877097"/>
              <a:ext cx="628761" cy="628761"/>
            </a:xfrm>
            <a:prstGeom prst="arc">
              <a:avLst>
                <a:gd name="adj1" fmla="val 13200000"/>
                <a:gd name="adj2" fmla="val 192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4" name="Arc 13">
              <a:extLst>
                <a:ext uri="{FF2B5EF4-FFF2-40B4-BE49-F238E27FC236}">
                  <a16:creationId xmlns:a16="http://schemas.microsoft.com/office/drawing/2014/main" id="{404C8EA4-640C-4299-87C6-A2FD3D8830F9}"/>
                </a:ext>
              </a:extLst>
            </p:cNvPr>
            <p:cNvSpPr/>
            <p:nvPr/>
          </p:nvSpPr>
          <p:spPr>
            <a:xfrm>
              <a:off x="3848924" y="2877097"/>
              <a:ext cx="628761" cy="628761"/>
            </a:xfrm>
            <a:prstGeom prst="arc">
              <a:avLst>
                <a:gd name="adj1" fmla="val 2400000"/>
                <a:gd name="adj2" fmla="val 84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5" name="Freeform: Shape 14">
              <a:extLst>
                <a:ext uri="{FF2B5EF4-FFF2-40B4-BE49-F238E27FC236}">
                  <a16:creationId xmlns:a16="http://schemas.microsoft.com/office/drawing/2014/main" id="{3D83C0C8-BF91-4412-A1D7-A8EC8BFA89F4}"/>
                </a:ext>
              </a:extLst>
            </p:cNvPr>
            <p:cNvSpPr/>
            <p:nvPr/>
          </p:nvSpPr>
          <p:spPr>
            <a:xfrm>
              <a:off x="3534543" y="2990274"/>
              <a:ext cx="1257523" cy="402407"/>
            </a:xfrm>
            <a:custGeom>
              <a:avLst/>
              <a:gdLst>
                <a:gd name="connsiteX0" fmla="*/ 0 w 1257523"/>
                <a:gd name="connsiteY0" fmla="*/ 0 h 402407"/>
                <a:gd name="connsiteX1" fmla="*/ 1257523 w 1257523"/>
                <a:gd name="connsiteY1" fmla="*/ 0 h 402407"/>
                <a:gd name="connsiteX2" fmla="*/ 1257523 w 1257523"/>
                <a:gd name="connsiteY2" fmla="*/ 402407 h 402407"/>
                <a:gd name="connsiteX3" fmla="*/ 0 w 1257523"/>
                <a:gd name="connsiteY3" fmla="*/ 402407 h 402407"/>
                <a:gd name="connsiteX4" fmla="*/ 0 w 1257523"/>
                <a:gd name="connsiteY4" fmla="*/ 0 h 40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23" h="402407">
                  <a:moveTo>
                    <a:pt x="0" y="0"/>
                  </a:moveTo>
                  <a:lnTo>
                    <a:pt x="1257523" y="0"/>
                  </a:lnTo>
                  <a:lnTo>
                    <a:pt x="1257523" y="402407"/>
                  </a:lnTo>
                  <a:lnTo>
                    <a:pt x="0" y="40240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400" kern="1200" dirty="0"/>
                <a:t>Required Data Elements</a:t>
              </a:r>
            </a:p>
          </p:txBody>
        </p:sp>
        <p:sp>
          <p:nvSpPr>
            <p:cNvPr id="16" name="Arc 15">
              <a:extLst>
                <a:ext uri="{FF2B5EF4-FFF2-40B4-BE49-F238E27FC236}">
                  <a16:creationId xmlns:a16="http://schemas.microsoft.com/office/drawing/2014/main" id="{97285BE7-B44C-4BDC-8D6D-EB37A72B948F}"/>
                </a:ext>
              </a:extLst>
            </p:cNvPr>
            <p:cNvSpPr/>
            <p:nvPr/>
          </p:nvSpPr>
          <p:spPr>
            <a:xfrm>
              <a:off x="4666314" y="3769938"/>
              <a:ext cx="628761" cy="628761"/>
            </a:xfrm>
            <a:prstGeom prst="arc">
              <a:avLst>
                <a:gd name="adj1" fmla="val 13200000"/>
                <a:gd name="adj2" fmla="val 192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7" name="Arc 16">
              <a:extLst>
                <a:ext uri="{FF2B5EF4-FFF2-40B4-BE49-F238E27FC236}">
                  <a16:creationId xmlns:a16="http://schemas.microsoft.com/office/drawing/2014/main" id="{53C2C887-6F93-4222-BAA8-CEB2338A5C84}"/>
                </a:ext>
              </a:extLst>
            </p:cNvPr>
            <p:cNvSpPr/>
            <p:nvPr/>
          </p:nvSpPr>
          <p:spPr>
            <a:xfrm>
              <a:off x="4666314" y="3769938"/>
              <a:ext cx="628761" cy="628761"/>
            </a:xfrm>
            <a:prstGeom prst="arc">
              <a:avLst>
                <a:gd name="adj1" fmla="val 2400000"/>
                <a:gd name="adj2" fmla="val 84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8" name="Freeform: Shape 17">
              <a:extLst>
                <a:ext uri="{FF2B5EF4-FFF2-40B4-BE49-F238E27FC236}">
                  <a16:creationId xmlns:a16="http://schemas.microsoft.com/office/drawing/2014/main" id="{490FAF4B-E14C-41D9-B74F-01DB0040B32D}"/>
                </a:ext>
              </a:extLst>
            </p:cNvPr>
            <p:cNvSpPr/>
            <p:nvPr/>
          </p:nvSpPr>
          <p:spPr>
            <a:xfrm>
              <a:off x="4351933" y="3883115"/>
              <a:ext cx="1257523" cy="402407"/>
            </a:xfrm>
            <a:custGeom>
              <a:avLst/>
              <a:gdLst>
                <a:gd name="connsiteX0" fmla="*/ 0 w 1257523"/>
                <a:gd name="connsiteY0" fmla="*/ 0 h 402407"/>
                <a:gd name="connsiteX1" fmla="*/ 1257523 w 1257523"/>
                <a:gd name="connsiteY1" fmla="*/ 0 h 402407"/>
                <a:gd name="connsiteX2" fmla="*/ 1257523 w 1257523"/>
                <a:gd name="connsiteY2" fmla="*/ 402407 h 402407"/>
                <a:gd name="connsiteX3" fmla="*/ 0 w 1257523"/>
                <a:gd name="connsiteY3" fmla="*/ 402407 h 402407"/>
                <a:gd name="connsiteX4" fmla="*/ 0 w 1257523"/>
                <a:gd name="connsiteY4" fmla="*/ 0 h 40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23" h="402407">
                  <a:moveTo>
                    <a:pt x="0" y="0"/>
                  </a:moveTo>
                  <a:lnTo>
                    <a:pt x="1257523" y="0"/>
                  </a:lnTo>
                  <a:lnTo>
                    <a:pt x="1257523" y="402407"/>
                  </a:lnTo>
                  <a:lnTo>
                    <a:pt x="0" y="40240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400" kern="1200" dirty="0"/>
                <a:t>Purpose?</a:t>
              </a:r>
            </a:p>
          </p:txBody>
        </p:sp>
        <p:sp>
          <p:nvSpPr>
            <p:cNvPr id="19" name="Arc 18">
              <a:extLst>
                <a:ext uri="{FF2B5EF4-FFF2-40B4-BE49-F238E27FC236}">
                  <a16:creationId xmlns:a16="http://schemas.microsoft.com/office/drawing/2014/main" id="{14CA5F24-6FC1-49D6-AE1A-AEC74774361B}"/>
                </a:ext>
              </a:extLst>
            </p:cNvPr>
            <p:cNvSpPr/>
            <p:nvPr/>
          </p:nvSpPr>
          <p:spPr>
            <a:xfrm>
              <a:off x="4666314" y="4662780"/>
              <a:ext cx="628761" cy="628761"/>
            </a:xfrm>
            <a:prstGeom prst="arc">
              <a:avLst>
                <a:gd name="adj1" fmla="val 13200000"/>
                <a:gd name="adj2" fmla="val 192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0" name="Arc 19">
              <a:extLst>
                <a:ext uri="{FF2B5EF4-FFF2-40B4-BE49-F238E27FC236}">
                  <a16:creationId xmlns:a16="http://schemas.microsoft.com/office/drawing/2014/main" id="{9A2E39E0-AAFB-499F-B47E-F41F8863A124}"/>
                </a:ext>
              </a:extLst>
            </p:cNvPr>
            <p:cNvSpPr/>
            <p:nvPr/>
          </p:nvSpPr>
          <p:spPr>
            <a:xfrm>
              <a:off x="4666314" y="4662780"/>
              <a:ext cx="628761" cy="628761"/>
            </a:xfrm>
            <a:prstGeom prst="arc">
              <a:avLst>
                <a:gd name="adj1" fmla="val 2400000"/>
                <a:gd name="adj2" fmla="val 84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1" name="Freeform: Shape 20">
              <a:extLst>
                <a:ext uri="{FF2B5EF4-FFF2-40B4-BE49-F238E27FC236}">
                  <a16:creationId xmlns:a16="http://schemas.microsoft.com/office/drawing/2014/main" id="{5011EEFF-DA04-45E0-A5AE-A15E739AFED7}"/>
                </a:ext>
              </a:extLst>
            </p:cNvPr>
            <p:cNvSpPr/>
            <p:nvPr/>
          </p:nvSpPr>
          <p:spPr>
            <a:xfrm>
              <a:off x="4351933" y="4775957"/>
              <a:ext cx="1257523" cy="402407"/>
            </a:xfrm>
            <a:custGeom>
              <a:avLst/>
              <a:gdLst>
                <a:gd name="connsiteX0" fmla="*/ 0 w 1257523"/>
                <a:gd name="connsiteY0" fmla="*/ 0 h 402407"/>
                <a:gd name="connsiteX1" fmla="*/ 1257523 w 1257523"/>
                <a:gd name="connsiteY1" fmla="*/ 0 h 402407"/>
                <a:gd name="connsiteX2" fmla="*/ 1257523 w 1257523"/>
                <a:gd name="connsiteY2" fmla="*/ 402407 h 402407"/>
                <a:gd name="connsiteX3" fmla="*/ 0 w 1257523"/>
                <a:gd name="connsiteY3" fmla="*/ 402407 h 402407"/>
                <a:gd name="connsiteX4" fmla="*/ 0 w 1257523"/>
                <a:gd name="connsiteY4" fmla="*/ 0 h 40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23" h="402407">
                  <a:moveTo>
                    <a:pt x="0" y="0"/>
                  </a:moveTo>
                  <a:lnTo>
                    <a:pt x="1257523" y="0"/>
                  </a:lnTo>
                  <a:lnTo>
                    <a:pt x="1257523" y="402407"/>
                  </a:lnTo>
                  <a:lnTo>
                    <a:pt x="0" y="40240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400" kern="1200" dirty="0"/>
                <a:t>Tell the story?</a:t>
              </a:r>
            </a:p>
          </p:txBody>
        </p:sp>
        <p:sp>
          <p:nvSpPr>
            <p:cNvPr id="22" name="Arc 21">
              <a:extLst>
                <a:ext uri="{FF2B5EF4-FFF2-40B4-BE49-F238E27FC236}">
                  <a16:creationId xmlns:a16="http://schemas.microsoft.com/office/drawing/2014/main" id="{6C9D3631-34E1-4433-B128-6E462D46C054}"/>
                </a:ext>
              </a:extLst>
            </p:cNvPr>
            <p:cNvSpPr/>
            <p:nvPr/>
          </p:nvSpPr>
          <p:spPr>
            <a:xfrm>
              <a:off x="4666314" y="5555621"/>
              <a:ext cx="628761" cy="628761"/>
            </a:xfrm>
            <a:prstGeom prst="arc">
              <a:avLst>
                <a:gd name="adj1" fmla="val 13200000"/>
                <a:gd name="adj2" fmla="val 192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3" name="Arc 22">
              <a:extLst>
                <a:ext uri="{FF2B5EF4-FFF2-40B4-BE49-F238E27FC236}">
                  <a16:creationId xmlns:a16="http://schemas.microsoft.com/office/drawing/2014/main" id="{21C42793-55F2-450D-B47E-6600E8F02EBE}"/>
                </a:ext>
              </a:extLst>
            </p:cNvPr>
            <p:cNvSpPr/>
            <p:nvPr/>
          </p:nvSpPr>
          <p:spPr>
            <a:xfrm>
              <a:off x="4666314" y="5555621"/>
              <a:ext cx="628761" cy="628761"/>
            </a:xfrm>
            <a:prstGeom prst="arc">
              <a:avLst>
                <a:gd name="adj1" fmla="val 2400000"/>
                <a:gd name="adj2" fmla="val 8400000"/>
              </a:avLst>
            </a:prstGeom>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24" name="Freeform: Shape 23">
              <a:extLst>
                <a:ext uri="{FF2B5EF4-FFF2-40B4-BE49-F238E27FC236}">
                  <a16:creationId xmlns:a16="http://schemas.microsoft.com/office/drawing/2014/main" id="{1250D944-E75B-4BEE-9FCC-88CDAB64B4DA}"/>
                </a:ext>
              </a:extLst>
            </p:cNvPr>
            <p:cNvSpPr/>
            <p:nvPr/>
          </p:nvSpPr>
          <p:spPr>
            <a:xfrm>
              <a:off x="4351933" y="5668798"/>
              <a:ext cx="1257523" cy="402407"/>
            </a:xfrm>
            <a:custGeom>
              <a:avLst/>
              <a:gdLst>
                <a:gd name="connsiteX0" fmla="*/ 0 w 1257523"/>
                <a:gd name="connsiteY0" fmla="*/ 0 h 402407"/>
                <a:gd name="connsiteX1" fmla="*/ 1257523 w 1257523"/>
                <a:gd name="connsiteY1" fmla="*/ 0 h 402407"/>
                <a:gd name="connsiteX2" fmla="*/ 1257523 w 1257523"/>
                <a:gd name="connsiteY2" fmla="*/ 402407 h 402407"/>
                <a:gd name="connsiteX3" fmla="*/ 0 w 1257523"/>
                <a:gd name="connsiteY3" fmla="*/ 402407 h 402407"/>
                <a:gd name="connsiteX4" fmla="*/ 0 w 1257523"/>
                <a:gd name="connsiteY4" fmla="*/ 0 h 40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523" h="402407">
                  <a:moveTo>
                    <a:pt x="0" y="0"/>
                  </a:moveTo>
                  <a:lnTo>
                    <a:pt x="1257523" y="0"/>
                  </a:lnTo>
                  <a:lnTo>
                    <a:pt x="1257523" y="402407"/>
                  </a:lnTo>
                  <a:lnTo>
                    <a:pt x="0" y="40240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400" dirty="0"/>
                <a:t>Are s</a:t>
              </a:r>
              <a:r>
                <a:rPr lang="en-US" sz="1400" kern="1200" dirty="0"/>
                <a:t>ervices clear?</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9EA7-295F-4D3A-A785-EBD5F87EF4EB}"/>
              </a:ext>
            </a:extLst>
          </p:cNvPr>
          <p:cNvSpPr>
            <a:spLocks noGrp="1"/>
          </p:cNvSpPr>
          <p:nvPr>
            <p:ph type="title"/>
          </p:nvPr>
        </p:nvSpPr>
        <p:spPr/>
        <p:txBody>
          <a:bodyPr>
            <a:normAutofit/>
          </a:bodyPr>
          <a:lstStyle/>
          <a:p>
            <a:pPr algn="ctr"/>
            <a:r>
              <a:rPr lang="en-US" sz="4600" b="1" dirty="0">
                <a:solidFill>
                  <a:srgbClr val="002060"/>
                </a:solidFill>
              </a:rPr>
              <a:t>RTW Case Plan Sample</a:t>
            </a:r>
            <a:endParaRPr lang="en-US" sz="4600" dirty="0">
              <a:solidFill>
                <a:srgbClr val="002060"/>
              </a:solidFill>
            </a:endParaRPr>
          </a:p>
        </p:txBody>
      </p:sp>
      <p:pic>
        <p:nvPicPr>
          <p:cNvPr id="7" name="Picture 1">
            <a:extLst>
              <a:ext uri="{FF2B5EF4-FFF2-40B4-BE49-F238E27FC236}">
                <a16:creationId xmlns:a16="http://schemas.microsoft.com/office/drawing/2014/main" id="{EE3DEF05-D10C-4DB4-81F0-E4FF59B02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579"/>
          <a:stretch/>
        </p:blipFill>
        <p:spPr bwMode="auto">
          <a:xfrm>
            <a:off x="2195195" y="1981200"/>
            <a:ext cx="4753609" cy="3962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screenshot of a cell phone&#10;&#10;Description automatically generated">
            <a:extLst>
              <a:ext uri="{FF2B5EF4-FFF2-40B4-BE49-F238E27FC236}">
                <a16:creationId xmlns:a16="http://schemas.microsoft.com/office/drawing/2014/main" id="{E128AB98-A807-4351-9583-98148B16C94F}"/>
              </a:ext>
            </a:extLst>
          </p:cNvPr>
          <p:cNvPicPr>
            <a:picLocks noChangeAspect="1"/>
          </p:cNvPicPr>
          <p:nvPr/>
        </p:nvPicPr>
        <p:blipFill rotWithShape="1">
          <a:blip r:embed="rId4">
            <a:extLst>
              <a:ext uri="{28A0092B-C50C-407E-A947-70E740481C1C}">
                <a14:useLocalDpi xmlns:a14="http://schemas.microsoft.com/office/drawing/2010/main" val="0"/>
              </a:ext>
            </a:extLst>
          </a:blip>
          <a:srcRect b="24631"/>
          <a:stretch/>
        </p:blipFill>
        <p:spPr>
          <a:xfrm>
            <a:off x="1374049" y="1898904"/>
            <a:ext cx="6395899" cy="4197096"/>
          </a:xfrm>
          <a:prstGeom prst="rect">
            <a:avLst/>
          </a:prstGeom>
        </p:spPr>
      </p:pic>
    </p:spTree>
    <p:extLst>
      <p:ext uri="{BB962C8B-B14F-4D97-AF65-F5344CB8AC3E}">
        <p14:creationId xmlns:p14="http://schemas.microsoft.com/office/powerpoint/2010/main" val="123318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A290-66FE-441E-9877-FAAD1CDD35EA}"/>
              </a:ext>
            </a:extLst>
          </p:cNvPr>
          <p:cNvSpPr>
            <a:spLocks noGrp="1"/>
          </p:cNvSpPr>
          <p:nvPr>
            <p:ph type="title"/>
          </p:nvPr>
        </p:nvSpPr>
        <p:spPr/>
        <p:txBody>
          <a:bodyPr>
            <a:normAutofit/>
          </a:bodyPr>
          <a:lstStyle/>
          <a:p>
            <a:pPr algn="ctr"/>
            <a:r>
              <a:rPr lang="en-US" sz="4600" b="1" dirty="0">
                <a:solidFill>
                  <a:srgbClr val="002060"/>
                </a:solidFill>
              </a:rPr>
              <a:t>Processes</a:t>
            </a:r>
          </a:p>
        </p:txBody>
      </p:sp>
      <p:graphicFrame>
        <p:nvGraphicFramePr>
          <p:cNvPr id="4" name="Diagram 3">
            <a:extLst>
              <a:ext uri="{FF2B5EF4-FFF2-40B4-BE49-F238E27FC236}">
                <a16:creationId xmlns:a16="http://schemas.microsoft.com/office/drawing/2014/main" id="{798836F7-8AA7-4E9E-A78F-0C9179F585D4}"/>
              </a:ext>
            </a:extLst>
          </p:cNvPr>
          <p:cNvGraphicFramePr/>
          <p:nvPr>
            <p:extLst>
              <p:ext uri="{D42A27DB-BD31-4B8C-83A1-F6EECF244321}">
                <p14:modId xmlns:p14="http://schemas.microsoft.com/office/powerpoint/2010/main" val="224949836"/>
              </p:ext>
            </p:extLst>
          </p:nvPr>
        </p:nvGraphicFramePr>
        <p:xfrm>
          <a:off x="548640" y="1676400"/>
          <a:ext cx="80924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A0F3-FCF9-467A-BDA2-CCB93D634017}"/>
              </a:ext>
            </a:extLst>
          </p:cNvPr>
          <p:cNvSpPr>
            <a:spLocks noGrp="1"/>
          </p:cNvSpPr>
          <p:nvPr>
            <p:ph type="title"/>
          </p:nvPr>
        </p:nvSpPr>
        <p:spPr/>
        <p:txBody>
          <a:bodyPr>
            <a:normAutofit/>
          </a:bodyPr>
          <a:lstStyle/>
          <a:p>
            <a:pPr algn="ctr"/>
            <a:r>
              <a:rPr lang="en-US" sz="4600" b="1" dirty="0">
                <a:solidFill>
                  <a:srgbClr val="002060"/>
                </a:solidFill>
              </a:rPr>
              <a:t>Roles and Responsibilities</a:t>
            </a:r>
          </a:p>
        </p:txBody>
      </p:sp>
      <p:graphicFrame>
        <p:nvGraphicFramePr>
          <p:cNvPr id="6" name="Diagram 5">
            <a:extLst>
              <a:ext uri="{FF2B5EF4-FFF2-40B4-BE49-F238E27FC236}">
                <a16:creationId xmlns:a16="http://schemas.microsoft.com/office/drawing/2014/main" id="{E4BDF9FE-0D22-47DC-BB61-6348CC9BD3D9}"/>
              </a:ext>
            </a:extLst>
          </p:cNvPr>
          <p:cNvGraphicFramePr/>
          <p:nvPr>
            <p:extLst>
              <p:ext uri="{D42A27DB-BD31-4B8C-83A1-F6EECF244321}">
                <p14:modId xmlns:p14="http://schemas.microsoft.com/office/powerpoint/2010/main" val="2959412823"/>
              </p:ext>
            </p:extLst>
          </p:nvPr>
        </p:nvGraphicFramePr>
        <p:xfrm>
          <a:off x="628185" y="2286000"/>
          <a:ext cx="35052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A1C7FD83-824F-4EB1-AA01-C67C550977EF}"/>
              </a:ext>
            </a:extLst>
          </p:cNvPr>
          <p:cNvGraphicFramePr/>
          <p:nvPr>
            <p:extLst>
              <p:ext uri="{D42A27DB-BD31-4B8C-83A1-F6EECF244321}">
                <p14:modId xmlns:p14="http://schemas.microsoft.com/office/powerpoint/2010/main" val="3226800087"/>
              </p:ext>
            </p:extLst>
          </p:nvPr>
        </p:nvGraphicFramePr>
        <p:xfrm>
          <a:off x="4209585" y="2018333"/>
          <a:ext cx="4172415" cy="34385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E700DF-B529-421F-87FE-5E8445E34321}"/>
              </a:ext>
            </a:extLst>
          </p:cNvPr>
          <p:cNvSpPr txBox="1"/>
          <p:nvPr/>
        </p:nvSpPr>
        <p:spPr>
          <a:xfrm>
            <a:off x="228600" y="2008188"/>
            <a:ext cx="3352800" cy="1323439"/>
          </a:xfrm>
          <a:prstGeom prst="rect">
            <a:avLst/>
          </a:prstGeom>
          <a:noFill/>
        </p:spPr>
        <p:txBody>
          <a:bodyPr wrap="square">
            <a:spAutoFit/>
          </a:bodyPr>
          <a:lstStyle/>
          <a:p>
            <a:pPr>
              <a:defRPr/>
            </a:pPr>
            <a:r>
              <a:rPr lang="en-US" sz="4000" b="1" dirty="0">
                <a:solidFill>
                  <a:srgbClr val="002060"/>
                </a:solidFill>
                <a:latin typeface="+mj-lt"/>
              </a:rPr>
              <a:t>Roles and Responsibilities</a:t>
            </a:r>
          </a:p>
        </p:txBody>
      </p:sp>
      <p:pic>
        <p:nvPicPr>
          <p:cNvPr id="5" name="Content Placeholder 6" descr="Handout 5: If Outplacement Is Needed, Who Does the Following? ">
            <a:extLst>
              <a:ext uri="{FF2B5EF4-FFF2-40B4-BE49-F238E27FC236}">
                <a16:creationId xmlns:a16="http://schemas.microsoft.com/office/drawing/2014/main" id="{C2F02B10-B263-4CE9-8826-C6BB31BACB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62400" y="2289560"/>
            <a:ext cx="4553712" cy="1335756"/>
          </a:xfrm>
          <a:prstGeom prst="rect">
            <a:avLst/>
          </a:prstGeom>
          <a:ln>
            <a:solidFill>
              <a:schemeClr val="tx1"/>
            </a:solidFill>
          </a:ln>
        </p:spPr>
      </p:pic>
      <p:pic>
        <p:nvPicPr>
          <p:cNvPr id="3" name="Picture 2" descr="Handout 5: Responsibilities">
            <a:extLst>
              <a:ext uri="{FF2B5EF4-FFF2-40B4-BE49-F238E27FC236}">
                <a16:creationId xmlns:a16="http://schemas.microsoft.com/office/drawing/2014/main" id="{DC9D3709-1EED-4838-85A5-5EBF618E4E9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62400" y="228598"/>
            <a:ext cx="4555569" cy="5895920"/>
          </a:xfrm>
          <a:prstGeom prst="rect">
            <a:avLst/>
          </a:prstGeom>
          <a:ln>
            <a:solidFill>
              <a:schemeClr val="tx1"/>
            </a:solidFill>
          </a:ln>
        </p:spPr>
      </p:pic>
    </p:spTree>
    <p:extLst>
      <p:ext uri="{BB962C8B-B14F-4D97-AF65-F5344CB8AC3E}">
        <p14:creationId xmlns:p14="http://schemas.microsoft.com/office/powerpoint/2010/main" val="8757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BE27AE-45E6-4A9E-B9EF-EB88E735E11D}"/>
              </a:ext>
            </a:extLst>
          </p:cNvPr>
          <p:cNvSpPr>
            <a:spLocks noGrp="1"/>
          </p:cNvSpPr>
          <p:nvPr>
            <p:ph type="title"/>
          </p:nvPr>
        </p:nvSpPr>
        <p:spPr/>
        <p:txBody>
          <a:bodyPr>
            <a:normAutofit/>
          </a:bodyPr>
          <a:lstStyle/>
          <a:p>
            <a:pPr algn="ctr"/>
            <a:r>
              <a:rPr lang="en-US" sz="4600" b="1" dirty="0">
                <a:solidFill>
                  <a:srgbClr val="002060"/>
                </a:solidFill>
              </a:rPr>
              <a:t>Roles and Responsibilities</a:t>
            </a:r>
            <a:endParaRPr lang="en-US" sz="4600" dirty="0"/>
          </a:p>
        </p:txBody>
      </p:sp>
      <p:pic>
        <p:nvPicPr>
          <p:cNvPr id="7" name="Content Placeholder 6" descr="Handout 5: If Outplacement Is Needed, Who Does the Following? ">
            <a:extLst>
              <a:ext uri="{FF2B5EF4-FFF2-40B4-BE49-F238E27FC236}">
                <a16:creationId xmlns:a16="http://schemas.microsoft.com/office/drawing/2014/main" id="{69F6E084-ECC9-47EA-8B0D-13E59B73F04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333"/>
          <a:stretch/>
        </p:blipFill>
        <p:spPr>
          <a:xfrm>
            <a:off x="675409" y="2057400"/>
            <a:ext cx="7793182" cy="2209800"/>
          </a:xfrm>
          <a:prstGeom prst="rect">
            <a:avLst/>
          </a:prstGeom>
        </p:spPr>
      </p:pic>
    </p:spTree>
    <p:extLst>
      <p:ext uri="{BB962C8B-B14F-4D97-AF65-F5344CB8AC3E}">
        <p14:creationId xmlns:p14="http://schemas.microsoft.com/office/powerpoint/2010/main" val="92528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1040842-98BC-408C-BBB7-1F33048FBBA1}"/>
              </a:ext>
            </a:extLst>
          </p:cNvPr>
          <p:cNvSpPr>
            <a:spLocks noGrp="1" noChangeArrowheads="1"/>
          </p:cNvSpPr>
          <p:nvPr>
            <p:ph type="title"/>
          </p:nvPr>
        </p:nvSpPr>
        <p:spPr/>
        <p:txBody>
          <a:bodyPr/>
          <a:lstStyle/>
          <a:p>
            <a:pPr eaLnBrk="1" hangingPunct="1"/>
            <a:r>
              <a:rPr lang="en-US" altLang="en-US" dirty="0"/>
              <a:t>Webinar Quick Tips</a:t>
            </a:r>
          </a:p>
        </p:txBody>
      </p:sp>
      <p:sp>
        <p:nvSpPr>
          <p:cNvPr id="66563" name="Content Placeholder 2">
            <a:extLst>
              <a:ext uri="{FF2B5EF4-FFF2-40B4-BE49-F238E27FC236}">
                <a16:creationId xmlns:a16="http://schemas.microsoft.com/office/drawing/2014/main" id="{8F954882-443E-4BB5-AFC8-4E556A31ECBF}"/>
              </a:ext>
            </a:extLst>
          </p:cNvPr>
          <p:cNvSpPr>
            <a:spLocks noGrp="1" noChangeArrowheads="1"/>
          </p:cNvSpPr>
          <p:nvPr>
            <p:ph idx="1"/>
          </p:nvPr>
        </p:nvSpPr>
        <p:spPr/>
        <p:txBody>
          <a:bodyPr/>
          <a:lstStyle/>
          <a:p>
            <a:pPr eaLnBrk="1" hangingPunct="1"/>
            <a:r>
              <a:rPr lang="en-US" altLang="en-US" b="1" dirty="0">
                <a:solidFill>
                  <a:srgbClr val="FF0000"/>
                </a:solidFill>
              </a:rPr>
              <a:t>If you are having any trouble with Adobe Connect, email </a:t>
            </a:r>
            <a:r>
              <a:rPr lang="en-US" altLang="en-US" b="1" dirty="0">
                <a:solidFill>
                  <a:srgbClr val="FF0000"/>
                </a:solidFill>
                <a:hlinkClick r:id="rId3"/>
              </a:rPr>
              <a:t>RETAINTA@air.org</a:t>
            </a:r>
            <a:r>
              <a:rPr lang="en-US" altLang="en-US" b="1" dirty="0">
                <a:solidFill>
                  <a:srgbClr val="FF0000"/>
                </a:solidFill>
              </a:rPr>
              <a:t> or use the chat box.</a:t>
            </a:r>
          </a:p>
          <a:p>
            <a:pPr eaLnBrk="1" hangingPunct="1"/>
            <a:r>
              <a:rPr lang="en-US" altLang="en-US" b="1" dirty="0"/>
              <a:t>Submit questions at any time during the webinar in the chat box—or use the “Raise Your Hand” function in the top menu.</a:t>
            </a:r>
          </a:p>
        </p:txBody>
      </p:sp>
      <p:pic>
        <p:nvPicPr>
          <p:cNvPr id="66564" name="Picture 5">
            <a:extLst>
              <a:ext uri="{FF2B5EF4-FFF2-40B4-BE49-F238E27FC236}">
                <a16:creationId xmlns:a16="http://schemas.microsoft.com/office/drawing/2014/main" id="{06A7D702-9397-4E4F-9F1A-94242058A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913" y="3857625"/>
            <a:ext cx="3405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9F35F313-27BE-49C9-8D5D-8A64FDFC4108}"/>
              </a:ext>
            </a:extLst>
          </p:cNvPr>
          <p:cNvSpPr/>
          <p:nvPr/>
        </p:nvSpPr>
        <p:spPr>
          <a:xfrm>
            <a:off x="5189538" y="3786188"/>
            <a:ext cx="660400" cy="663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34FF-2D5A-4A53-968F-299805F46584}"/>
              </a:ext>
            </a:extLst>
          </p:cNvPr>
          <p:cNvSpPr>
            <a:spLocks noGrp="1"/>
          </p:cNvSpPr>
          <p:nvPr>
            <p:ph type="title"/>
          </p:nvPr>
        </p:nvSpPr>
        <p:spPr/>
        <p:txBody>
          <a:bodyPr>
            <a:normAutofit/>
          </a:bodyPr>
          <a:lstStyle/>
          <a:p>
            <a:pPr algn="ctr"/>
            <a:r>
              <a:rPr lang="en-US" sz="4600" b="1" dirty="0">
                <a:solidFill>
                  <a:srgbClr val="002060"/>
                </a:solidFill>
              </a:rPr>
              <a:t>Processes</a:t>
            </a:r>
          </a:p>
        </p:txBody>
      </p:sp>
      <p:sp>
        <p:nvSpPr>
          <p:cNvPr id="3" name="Content Placeholder 2">
            <a:extLst>
              <a:ext uri="{FF2B5EF4-FFF2-40B4-BE49-F238E27FC236}">
                <a16:creationId xmlns:a16="http://schemas.microsoft.com/office/drawing/2014/main" id="{98FBFCA4-77E0-433C-AAB5-3FC433B8EBBD}"/>
              </a:ext>
            </a:extLst>
          </p:cNvPr>
          <p:cNvSpPr>
            <a:spLocks noGrp="1"/>
          </p:cNvSpPr>
          <p:nvPr>
            <p:ph idx="1"/>
          </p:nvPr>
        </p:nvSpPr>
        <p:spPr>
          <a:xfrm>
            <a:off x="822325" y="1846263"/>
            <a:ext cx="7543800" cy="3275013"/>
          </a:xfrm>
        </p:spPr>
        <p:txBody>
          <a:bodyPr anchor="ctr" anchorCtr="0"/>
          <a:lstStyle/>
          <a:p>
            <a:pPr algn="ctr"/>
            <a:r>
              <a:rPr lang="en-US" sz="4400" dirty="0"/>
              <a:t>Case Study 2: Lumber Mill and Carpal Tunnel Syndrome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1911-4CA7-41D8-81E5-8E731EDEBE90}"/>
              </a:ext>
            </a:extLst>
          </p:cNvPr>
          <p:cNvSpPr>
            <a:spLocks noGrp="1"/>
          </p:cNvSpPr>
          <p:nvPr>
            <p:ph type="title"/>
          </p:nvPr>
        </p:nvSpPr>
        <p:spPr/>
        <p:txBody>
          <a:bodyPr>
            <a:normAutofit/>
          </a:bodyPr>
          <a:lstStyle/>
          <a:p>
            <a:pPr algn="ctr"/>
            <a:r>
              <a:rPr lang="en-US" sz="4600" b="1" dirty="0">
                <a:solidFill>
                  <a:srgbClr val="002060"/>
                </a:solidFill>
              </a:rPr>
              <a:t>Case Study 2: Tina</a:t>
            </a:r>
          </a:p>
        </p:txBody>
      </p:sp>
      <p:sp>
        <p:nvSpPr>
          <p:cNvPr id="101379" name="Content Placeholder 2">
            <a:extLst>
              <a:ext uri="{FF2B5EF4-FFF2-40B4-BE49-F238E27FC236}">
                <a16:creationId xmlns:a16="http://schemas.microsoft.com/office/drawing/2014/main" id="{EF983EE7-28A8-48EC-822F-C60A084535C8}"/>
              </a:ext>
            </a:extLst>
          </p:cNvPr>
          <p:cNvSpPr>
            <a:spLocks noGrp="1" noChangeArrowheads="1"/>
          </p:cNvSpPr>
          <p:nvPr>
            <p:ph sz="half" idx="1"/>
          </p:nvPr>
        </p:nvSpPr>
        <p:spPr/>
        <p:txBody>
          <a:bodyPr/>
          <a:lstStyle/>
          <a:p>
            <a:pPr marL="225425" indent="-225425">
              <a:buFont typeface="Wingdings" panose="05000000000000000000" pitchFamily="2" charset="2"/>
              <a:buChar char="§"/>
            </a:pPr>
            <a:r>
              <a:rPr lang="en-US" altLang="en-US" sz="2400" dirty="0"/>
              <a:t>Tina, a 32-year-old woman, works at a lumber mill and is complaining of carpal tunnel pain in her right wrist.</a:t>
            </a:r>
          </a:p>
          <a:p>
            <a:pPr marL="225425" indent="-225425">
              <a:buFont typeface="Wingdings" panose="05000000000000000000" pitchFamily="2" charset="2"/>
              <a:buChar char="§"/>
            </a:pPr>
            <a:r>
              <a:rPr lang="en-US" altLang="en-US" sz="2400" dirty="0"/>
              <a:t>She was referred to RETAIN by her employer.</a:t>
            </a:r>
          </a:p>
          <a:p>
            <a:pPr marL="225425" indent="-225425">
              <a:buFont typeface="Wingdings" panose="05000000000000000000" pitchFamily="2" charset="2"/>
              <a:buChar char="§"/>
            </a:pPr>
            <a:r>
              <a:rPr lang="en-US" altLang="en-US" sz="2400" dirty="0"/>
              <a:t>Tina works on the quality control line. Her job is to stand on the side of a conveyor belt and look for boards with imperfections.	</a:t>
            </a:r>
          </a:p>
        </p:txBody>
      </p:sp>
      <p:sp>
        <p:nvSpPr>
          <p:cNvPr id="120836" name="Content Placeholder 3">
            <a:extLst>
              <a:ext uri="{FF2B5EF4-FFF2-40B4-BE49-F238E27FC236}">
                <a16:creationId xmlns:a16="http://schemas.microsoft.com/office/drawing/2014/main" id="{75B0BCA2-480B-4792-8890-CF1850648C5F}"/>
              </a:ext>
            </a:extLst>
          </p:cNvPr>
          <p:cNvSpPr>
            <a:spLocks noGrp="1" noChangeArrowheads="1"/>
          </p:cNvSpPr>
          <p:nvPr>
            <p:ph sz="half" idx="2"/>
          </p:nvPr>
        </p:nvSpPr>
        <p:spPr/>
        <p:txBody>
          <a:bodyPr/>
          <a:lstStyle/>
          <a:p>
            <a:pPr marL="225425" indent="-225425">
              <a:buFont typeface="Wingdings" panose="05000000000000000000" pitchFamily="2" charset="2"/>
              <a:buChar char="§"/>
            </a:pPr>
            <a:r>
              <a:rPr lang="en-US" altLang="en-US" sz="2400" dirty="0"/>
              <a:t>Based on the imperfection, Tina will mark a “grade” on the board.</a:t>
            </a:r>
          </a:p>
          <a:p>
            <a:pPr marL="225425" indent="-225425">
              <a:buFont typeface="Wingdings" panose="05000000000000000000" pitchFamily="2" charset="2"/>
              <a:buChar char="§"/>
            </a:pPr>
            <a:r>
              <a:rPr lang="en-US" altLang="en-US" sz="2400" dirty="0"/>
              <a:t>She visited the occupational health nurse who prescribed anti-inflammatory medication, but it has not helped.</a:t>
            </a:r>
          </a:p>
          <a:p>
            <a:pPr marL="225425" indent="-225425">
              <a:buFont typeface="Wingdings" panose="05000000000000000000" pitchFamily="2" charset="2"/>
              <a:buChar char="§"/>
            </a:pPr>
            <a:r>
              <a:rPr lang="en-US" altLang="en-US" sz="2400" dirty="0"/>
              <a:t>The employer noted an increase in complaints of carpal tunnel issues at the lumber mill. </a:t>
            </a:r>
          </a:p>
          <a:p>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07786-0FD6-4447-B916-4F7317729DE0}"/>
              </a:ext>
            </a:extLst>
          </p:cNvPr>
          <p:cNvSpPr>
            <a:spLocks noGrp="1"/>
          </p:cNvSpPr>
          <p:nvPr>
            <p:ph type="title"/>
          </p:nvPr>
        </p:nvSpPr>
        <p:spPr/>
        <p:txBody>
          <a:bodyPr>
            <a:normAutofit/>
          </a:bodyPr>
          <a:lstStyle/>
          <a:p>
            <a:pPr algn="ctr"/>
            <a:r>
              <a:rPr lang="en-US" sz="4600" b="1" dirty="0">
                <a:solidFill>
                  <a:srgbClr val="002060"/>
                </a:solidFill>
              </a:rPr>
              <a:t>Strategies</a:t>
            </a:r>
            <a:endParaRPr lang="en-US" sz="4600" dirty="0"/>
          </a:p>
        </p:txBody>
      </p:sp>
      <p:sp>
        <p:nvSpPr>
          <p:cNvPr id="4" name="Content Placeholder 3">
            <a:extLst>
              <a:ext uri="{FF2B5EF4-FFF2-40B4-BE49-F238E27FC236}">
                <a16:creationId xmlns:a16="http://schemas.microsoft.com/office/drawing/2014/main" id="{6F1B51EA-1FBE-43E0-8792-3156344BD55C}"/>
              </a:ext>
            </a:extLst>
          </p:cNvPr>
          <p:cNvSpPr>
            <a:spLocks noGrp="1"/>
          </p:cNvSpPr>
          <p:nvPr>
            <p:ph idx="1"/>
          </p:nvPr>
        </p:nvSpPr>
        <p:spPr/>
        <p:txBody>
          <a:bodyPr/>
          <a:lstStyle/>
          <a:p>
            <a:pPr marL="338138" indent="-338138" eaLnBrk="1" hangingPunct="1">
              <a:spcAft>
                <a:spcPts val="1200"/>
              </a:spcAft>
              <a:buFont typeface="Wingdings" panose="05000000000000000000" pitchFamily="2" charset="2"/>
              <a:buChar char="§"/>
              <a:defRPr/>
            </a:pPr>
            <a:r>
              <a:rPr lang="en-US" altLang="en-US" sz="3600" dirty="0"/>
              <a:t>Approaching employers</a:t>
            </a:r>
          </a:p>
          <a:p>
            <a:pPr marL="338138" indent="-338138" eaLnBrk="1" hangingPunct="1">
              <a:spcAft>
                <a:spcPts val="1200"/>
              </a:spcAft>
              <a:buFont typeface="Wingdings" panose="05000000000000000000" pitchFamily="2" charset="2"/>
              <a:buChar char="§"/>
              <a:defRPr/>
            </a:pPr>
            <a:r>
              <a:rPr lang="en-US" altLang="en-US" sz="3600" dirty="0"/>
              <a:t>Light duty vs. transitional employment</a:t>
            </a:r>
          </a:p>
          <a:p>
            <a:pPr marL="338138" indent="-338138" eaLnBrk="1" hangingPunct="1">
              <a:spcAft>
                <a:spcPts val="1200"/>
              </a:spcAft>
              <a:buFont typeface="Wingdings" panose="05000000000000000000" pitchFamily="2" charset="2"/>
              <a:buChar char="§"/>
              <a:defRPr/>
            </a:pPr>
            <a:r>
              <a:rPr lang="en-US" altLang="en-US" sz="3600" dirty="0"/>
              <a:t>Accommodations vs. modifications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9462214-7B9B-483F-A457-FB7C4327ACC4}"/>
              </a:ext>
            </a:extLst>
          </p:cNvPr>
          <p:cNvSpPr txBox="1">
            <a:spLocks/>
          </p:cNvSpPr>
          <p:nvPr/>
        </p:nvSpPr>
        <p:spPr bwMode="auto">
          <a:xfrm>
            <a:off x="4572000" y="609600"/>
            <a:ext cx="4114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830263" rtl="0" eaLnBrk="0" fontAlgn="base" hangingPunct="0">
              <a:lnSpc>
                <a:spcPct val="90000"/>
              </a:lnSpc>
              <a:spcBef>
                <a:spcPct val="0"/>
              </a:spcBef>
              <a:spcAft>
                <a:spcPct val="0"/>
              </a:spcAft>
              <a:defRPr sz="2909" b="1" kern="1200">
                <a:solidFill>
                  <a:srgbClr val="FFF7FD"/>
                </a:solidFill>
                <a:latin typeface="+mj-lt"/>
                <a:ea typeface="+mj-ea"/>
                <a:cs typeface="+mj-cs"/>
              </a:defRPr>
            </a:lvl1pPr>
            <a:lvl2pPr algn="l" defTabSz="830263" rtl="0" eaLnBrk="0" fontAlgn="base" hangingPunct="0">
              <a:lnSpc>
                <a:spcPct val="90000"/>
              </a:lnSpc>
              <a:spcBef>
                <a:spcPct val="0"/>
              </a:spcBef>
              <a:spcAft>
                <a:spcPct val="0"/>
              </a:spcAft>
              <a:defRPr sz="2900" b="1">
                <a:solidFill>
                  <a:schemeClr val="tx2"/>
                </a:solidFill>
                <a:latin typeface="Arial" panose="020B0604020202020204" pitchFamily="34" charset="0"/>
              </a:defRPr>
            </a:lvl2pPr>
            <a:lvl3pPr algn="l" defTabSz="830263" rtl="0" eaLnBrk="0" fontAlgn="base" hangingPunct="0">
              <a:lnSpc>
                <a:spcPct val="90000"/>
              </a:lnSpc>
              <a:spcBef>
                <a:spcPct val="0"/>
              </a:spcBef>
              <a:spcAft>
                <a:spcPct val="0"/>
              </a:spcAft>
              <a:defRPr sz="2900" b="1">
                <a:solidFill>
                  <a:schemeClr val="tx2"/>
                </a:solidFill>
                <a:latin typeface="Arial" panose="020B0604020202020204" pitchFamily="34" charset="0"/>
              </a:defRPr>
            </a:lvl3pPr>
            <a:lvl4pPr algn="l" defTabSz="830263" rtl="0" eaLnBrk="0" fontAlgn="base" hangingPunct="0">
              <a:lnSpc>
                <a:spcPct val="90000"/>
              </a:lnSpc>
              <a:spcBef>
                <a:spcPct val="0"/>
              </a:spcBef>
              <a:spcAft>
                <a:spcPct val="0"/>
              </a:spcAft>
              <a:defRPr sz="2900" b="1">
                <a:solidFill>
                  <a:schemeClr val="tx2"/>
                </a:solidFill>
                <a:latin typeface="Arial" panose="020B0604020202020204" pitchFamily="34" charset="0"/>
              </a:defRPr>
            </a:lvl4pPr>
            <a:lvl5pPr algn="l" defTabSz="830263" rtl="0" eaLnBrk="0" fontAlgn="base" hangingPunct="0">
              <a:lnSpc>
                <a:spcPct val="90000"/>
              </a:lnSpc>
              <a:spcBef>
                <a:spcPct val="0"/>
              </a:spcBef>
              <a:spcAft>
                <a:spcPct val="0"/>
              </a:spcAft>
              <a:defRPr sz="2900" b="1">
                <a:solidFill>
                  <a:schemeClr val="tx2"/>
                </a:solidFill>
                <a:latin typeface="Arial" panose="020B0604020202020204" pitchFamily="34" charset="0"/>
              </a:defRPr>
            </a:lvl5pPr>
            <a:lvl6pPr marL="457200" algn="l" defTabSz="830263" rtl="0" fontAlgn="base">
              <a:lnSpc>
                <a:spcPct val="90000"/>
              </a:lnSpc>
              <a:spcBef>
                <a:spcPct val="0"/>
              </a:spcBef>
              <a:spcAft>
                <a:spcPct val="0"/>
              </a:spcAft>
              <a:defRPr sz="2900" b="1">
                <a:solidFill>
                  <a:schemeClr val="tx2"/>
                </a:solidFill>
                <a:latin typeface="Arial" panose="020B0604020202020204" pitchFamily="34" charset="0"/>
              </a:defRPr>
            </a:lvl6pPr>
            <a:lvl7pPr marL="914400" algn="l" defTabSz="830263" rtl="0" fontAlgn="base">
              <a:lnSpc>
                <a:spcPct val="90000"/>
              </a:lnSpc>
              <a:spcBef>
                <a:spcPct val="0"/>
              </a:spcBef>
              <a:spcAft>
                <a:spcPct val="0"/>
              </a:spcAft>
              <a:defRPr sz="2900" b="1">
                <a:solidFill>
                  <a:schemeClr val="tx2"/>
                </a:solidFill>
                <a:latin typeface="Arial" panose="020B0604020202020204" pitchFamily="34" charset="0"/>
              </a:defRPr>
            </a:lvl7pPr>
            <a:lvl8pPr marL="1371600" algn="l" defTabSz="830263" rtl="0" fontAlgn="base">
              <a:lnSpc>
                <a:spcPct val="90000"/>
              </a:lnSpc>
              <a:spcBef>
                <a:spcPct val="0"/>
              </a:spcBef>
              <a:spcAft>
                <a:spcPct val="0"/>
              </a:spcAft>
              <a:defRPr sz="2900" b="1">
                <a:solidFill>
                  <a:schemeClr val="tx2"/>
                </a:solidFill>
                <a:latin typeface="Arial" panose="020B0604020202020204" pitchFamily="34" charset="0"/>
              </a:defRPr>
            </a:lvl8pPr>
            <a:lvl9pPr marL="1828800" algn="l" defTabSz="830263" rtl="0" fontAlgn="base">
              <a:lnSpc>
                <a:spcPct val="90000"/>
              </a:lnSpc>
              <a:spcBef>
                <a:spcPct val="0"/>
              </a:spcBef>
              <a:spcAft>
                <a:spcPct val="0"/>
              </a:spcAft>
              <a:defRPr sz="2900" b="1">
                <a:solidFill>
                  <a:schemeClr val="tx2"/>
                </a:solidFill>
                <a:latin typeface="Arial" panose="020B0604020202020204" pitchFamily="34" charset="0"/>
              </a:defRPr>
            </a:lvl9pPr>
          </a:lstStyle>
          <a:p>
            <a:pPr defTabSz="831314" eaLnBrk="1" fontAlgn="auto" hangingPunct="1">
              <a:spcAft>
                <a:spcPts val="0"/>
              </a:spcAft>
              <a:defRPr/>
            </a:pPr>
            <a:r>
              <a:rPr lang="en-US" dirty="0">
                <a:solidFill>
                  <a:schemeClr val="bg1"/>
                </a:solidFill>
                <a:latin typeface="Calibri" panose="020F0502020204030204" pitchFamily="34" charset="0"/>
                <a:cs typeface="Calibri" panose="020F0502020204030204" pitchFamily="34" charset="0"/>
              </a:rPr>
              <a:t>Key Takeaways</a:t>
            </a:r>
          </a:p>
        </p:txBody>
      </p:sp>
      <p:sp>
        <p:nvSpPr>
          <p:cNvPr id="10" name="Content Placeholder 2">
            <a:extLst>
              <a:ext uri="{FF2B5EF4-FFF2-40B4-BE49-F238E27FC236}">
                <a16:creationId xmlns:a16="http://schemas.microsoft.com/office/drawing/2014/main" id="{1FB31116-3E38-42E5-BAE0-2147815BD0FB}"/>
              </a:ext>
            </a:extLst>
          </p:cNvPr>
          <p:cNvSpPr txBox="1">
            <a:spLocks/>
          </p:cNvSpPr>
          <p:nvPr/>
        </p:nvSpPr>
        <p:spPr>
          <a:xfrm>
            <a:off x="4572000" y="1646238"/>
            <a:ext cx="4114800" cy="4937125"/>
          </a:xfrm>
          <a:prstGeom prst="rect">
            <a:avLst/>
          </a:prstGeom>
        </p:spPr>
        <p:txBody>
          <a:bodyPr rtlCol="0">
            <a:noAutofit/>
          </a:bodyPr>
          <a:lstStyle>
            <a:lvl1pPr algn="l" defTabSz="830263" rtl="0" eaLnBrk="0" fontAlgn="base" hangingPunct="0">
              <a:lnSpc>
                <a:spcPct val="90000"/>
              </a:lnSpc>
              <a:spcBef>
                <a:spcPts val="913"/>
              </a:spcBef>
              <a:spcAft>
                <a:spcPct val="0"/>
              </a:spcAft>
              <a:buFont typeface="Arial" panose="020B0604020202020204" pitchFamily="34" charset="0"/>
              <a:defRPr sz="2500" kern="1200">
                <a:solidFill>
                  <a:schemeClr val="tx1"/>
                </a:solidFill>
                <a:latin typeface="+mn-lt"/>
                <a:ea typeface="+mn-ea"/>
                <a:cs typeface="+mn-cs"/>
              </a:defRPr>
            </a:lvl1pPr>
            <a:lvl2pPr marL="622300" indent="-206375" algn="l" defTabSz="830263" rtl="0" eaLnBrk="0" fontAlgn="base" hangingPunct="0">
              <a:lnSpc>
                <a:spcPct val="90000"/>
              </a:lnSpc>
              <a:spcBef>
                <a:spcPts val="450"/>
              </a:spcBef>
              <a:spcAft>
                <a:spcPct val="0"/>
              </a:spcAft>
              <a:buFont typeface="Arial" panose="020B0604020202020204" pitchFamily="34" charset="0"/>
              <a:buChar char="•"/>
              <a:defRPr sz="2100" kern="1200">
                <a:solidFill>
                  <a:schemeClr val="tx1"/>
                </a:solidFill>
                <a:latin typeface="+mn-lt"/>
                <a:ea typeface="+mn-ea"/>
                <a:cs typeface="+mn-cs"/>
              </a:defRPr>
            </a:lvl2pPr>
            <a:lvl3pPr marL="1038225" indent="-206375" algn="l" defTabSz="830263" rtl="0" eaLnBrk="0" fontAlgn="base" hangingPunct="0">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3pPr>
            <a:lvl4pPr marL="1454150" indent="-206375" algn="l" defTabSz="830263" rtl="0" eaLnBrk="0" fontAlgn="base" hangingPunct="0">
              <a:lnSpc>
                <a:spcPct val="90000"/>
              </a:lnSpc>
              <a:spcBef>
                <a:spcPts val="450"/>
              </a:spcBef>
              <a:spcAft>
                <a:spcPct val="0"/>
              </a:spcAft>
              <a:buFont typeface="Arial" panose="020B0604020202020204" pitchFamily="34" charset="0"/>
              <a:buChar char="•"/>
              <a:defRPr sz="1600" kern="1200">
                <a:solidFill>
                  <a:schemeClr val="tx1"/>
                </a:solidFill>
                <a:latin typeface="+mn-lt"/>
                <a:ea typeface="+mn-ea"/>
                <a:cs typeface="+mn-cs"/>
              </a:defRPr>
            </a:lvl4pPr>
            <a:lvl5pPr marL="1870075" indent="-206375" algn="l" defTabSz="830263" rtl="0" eaLnBrk="0" fontAlgn="base" hangingPunct="0">
              <a:lnSpc>
                <a:spcPct val="90000"/>
              </a:lnSpc>
              <a:spcBef>
                <a:spcPts val="450"/>
              </a:spcBef>
              <a:spcAft>
                <a:spcPct val="0"/>
              </a:spcAft>
              <a:buFont typeface="Arial" panose="020B0604020202020204" pitchFamily="34" charset="0"/>
              <a:buChar char="•"/>
              <a:defRPr sz="1600"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a:lstStyle>
          <a:p>
            <a:pPr eaLnBrk="1" hangingPunct="1">
              <a:spcAft>
                <a:spcPts val="2400"/>
              </a:spcAft>
            </a:pPr>
            <a:r>
              <a:rPr lang="en-US" altLang="en-US" sz="2400" dirty="0">
                <a:solidFill>
                  <a:srgbClr val="FFFFFF"/>
                </a:solidFill>
                <a:latin typeface="Calibri" panose="020F0502020204030204" pitchFamily="34" charset="0"/>
                <a:cs typeface="Calibri" panose="020F0502020204030204" pitchFamily="34" charset="0"/>
              </a:rPr>
              <a:t>Share a key takeaway from today’s discussion.</a:t>
            </a:r>
          </a:p>
          <a:p>
            <a:pPr eaLnBrk="1" hangingPunct="1">
              <a:spcAft>
                <a:spcPts val="2400"/>
              </a:spcAft>
            </a:pPr>
            <a:r>
              <a:rPr lang="en-US" altLang="en-US" sz="2400" dirty="0">
                <a:solidFill>
                  <a:srgbClr val="FFFFFF"/>
                </a:solidFill>
                <a:latin typeface="Calibri" panose="020F0502020204030204" pitchFamily="34" charset="0"/>
                <a:cs typeface="Calibri" panose="020F0502020204030204" pitchFamily="34" charset="0"/>
              </a:rPr>
              <a:t>What are the next steps you will take?</a:t>
            </a:r>
          </a:p>
          <a:p>
            <a:pPr eaLnBrk="1" hangingPunct="1"/>
            <a:r>
              <a:rPr lang="en-US" altLang="en-US" sz="2400" dirty="0">
                <a:solidFill>
                  <a:srgbClr val="FFFFFF"/>
                </a:solidFill>
                <a:latin typeface="Calibri" panose="020F0502020204030204" pitchFamily="34" charset="0"/>
                <a:cs typeface="Calibri" panose="020F0502020204030204" pitchFamily="34" charset="0"/>
              </a:rPr>
              <a:t>Any remaining questions or needs that you would like follow-up on?</a:t>
            </a:r>
          </a:p>
        </p:txBody>
      </p:sp>
      <p:pic>
        <p:nvPicPr>
          <p:cNvPr id="11" name="Picture 3">
            <a:extLst>
              <a:ext uri="{FF2B5EF4-FFF2-40B4-BE49-F238E27FC236}">
                <a16:creationId xmlns:a16="http://schemas.microsoft.com/office/drawing/2014/main" id="{F5C60968-E1E6-48A9-8400-B09A1872A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25" y="1265238"/>
            <a:ext cx="3284538" cy="764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431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DBBCE51-3DFF-42F5-BF2F-DF2645B1FF5C}"/>
              </a:ext>
            </a:extLst>
          </p:cNvPr>
          <p:cNvSpPr>
            <a:spLocks noGrp="1" noChangeArrowheads="1"/>
          </p:cNvSpPr>
          <p:nvPr>
            <p:ph type="title"/>
          </p:nvPr>
        </p:nvSpPr>
        <p:spPr>
          <a:xfrm>
            <a:off x="457200" y="274638"/>
            <a:ext cx="8229600" cy="563562"/>
          </a:xfrm>
        </p:spPr>
        <p:txBody>
          <a:bodyPr/>
          <a:lstStyle/>
          <a:p>
            <a:r>
              <a:rPr lang="en-US" altLang="en-US" sz="4800" dirty="0">
                <a:latin typeface="Calibri Light" panose="020F0302020204030204" pitchFamily="34" charset="0"/>
                <a:cs typeface="Calibri Light" panose="020F0302020204030204" pitchFamily="34" charset="0"/>
              </a:rPr>
              <a:t>Save the Date!</a:t>
            </a:r>
          </a:p>
        </p:txBody>
      </p:sp>
      <p:sp>
        <p:nvSpPr>
          <p:cNvPr id="7" name="Content Placeholder 2">
            <a:extLst>
              <a:ext uri="{FF2B5EF4-FFF2-40B4-BE49-F238E27FC236}">
                <a16:creationId xmlns:a16="http://schemas.microsoft.com/office/drawing/2014/main" id="{CABF3C12-33CA-405C-8961-5C867A97D58B}"/>
              </a:ext>
            </a:extLst>
          </p:cNvPr>
          <p:cNvSpPr>
            <a:spLocks noGrp="1"/>
          </p:cNvSpPr>
          <p:nvPr>
            <p:ph idx="1"/>
          </p:nvPr>
        </p:nvSpPr>
        <p:spPr>
          <a:xfrm>
            <a:off x="381000" y="990600"/>
            <a:ext cx="8305800" cy="5592763"/>
          </a:xfrm>
        </p:spPr>
        <p:txBody>
          <a:bodyPr/>
          <a:lstStyle/>
          <a:p>
            <a:pPr>
              <a:defRPr/>
            </a:pPr>
            <a:r>
              <a:rPr lang="en-US" sz="2400" b="1" dirty="0">
                <a:solidFill>
                  <a:srgbClr val="002060"/>
                </a:solidFill>
                <a:latin typeface="Calibri Light" panose="020F0302020204030204" pitchFamily="34" charset="0"/>
                <a:cs typeface="Calibri Light" panose="020F0302020204030204" pitchFamily="34" charset="0"/>
              </a:rPr>
              <a:t>Community of Practice (CoP) Series: “Focus on Job Retention Best Practices” </a:t>
            </a:r>
            <a:endParaRPr lang="en-US" sz="1600" b="1" dirty="0">
              <a:solidFill>
                <a:srgbClr val="002060"/>
              </a:solidFill>
              <a:latin typeface="Calibri Light" panose="020F0302020204030204" pitchFamily="34" charset="0"/>
              <a:cs typeface="Calibri Light" panose="020F0302020204030204" pitchFamily="34" charset="0"/>
            </a:endParaRPr>
          </a:p>
          <a:p>
            <a:pPr>
              <a:defRPr/>
            </a:pPr>
            <a:endParaRPr lang="en-US" sz="1200" b="1" dirty="0">
              <a:solidFill>
                <a:srgbClr val="002060"/>
              </a:solidFill>
              <a:latin typeface="Calibri Light" panose="020F0302020204030204" pitchFamily="34" charset="0"/>
              <a:cs typeface="Calibri Light" panose="020F0302020204030204" pitchFamily="34" charset="0"/>
            </a:endParaRPr>
          </a:p>
          <a:p>
            <a:pPr marL="342900" indent="-342900">
              <a:buClr>
                <a:srgbClr val="00B0F0"/>
              </a:buClr>
              <a:buFont typeface="Wingdings" panose="05000000000000000000" pitchFamily="2" charset="2"/>
              <a:buChar char="§"/>
              <a:defRPr/>
            </a:pPr>
            <a:r>
              <a:rPr lang="en-US" sz="2400" b="1" dirty="0">
                <a:solidFill>
                  <a:srgbClr val="002060"/>
                </a:solidFill>
                <a:latin typeface="Calibri Light" panose="020F0302020204030204" pitchFamily="34" charset="0"/>
                <a:cs typeface="Calibri Light" panose="020F0302020204030204" pitchFamily="34" charset="0"/>
              </a:rPr>
              <a:t>CoP 2: How the ADA and Reasonable Accommodations Can Make or Break a RETAIN Case</a:t>
            </a:r>
          </a:p>
          <a:p>
            <a:pPr>
              <a:buClr>
                <a:srgbClr val="00B0F0"/>
              </a:buClr>
              <a:defRPr/>
            </a:pPr>
            <a:r>
              <a:rPr lang="en-US" sz="2400" b="1" dirty="0">
                <a:solidFill>
                  <a:srgbClr val="002060"/>
                </a:solidFill>
                <a:latin typeface="Calibri Light" panose="020F0302020204030204" pitchFamily="34" charset="0"/>
                <a:cs typeface="Calibri Light" panose="020F0302020204030204" pitchFamily="34" charset="0"/>
              </a:rPr>
              <a:t> </a:t>
            </a:r>
          </a:p>
          <a:p>
            <a:pPr marL="342900" indent="-342900">
              <a:buClr>
                <a:srgbClr val="00B0F0"/>
              </a:buClr>
              <a:buFont typeface="Wingdings" panose="05000000000000000000" pitchFamily="2" charset="2"/>
              <a:buChar char="§"/>
              <a:defRPr/>
            </a:pPr>
            <a:r>
              <a:rPr lang="en-US" sz="2400" b="1" dirty="0">
                <a:solidFill>
                  <a:srgbClr val="002060"/>
                </a:solidFill>
                <a:latin typeface="Calibri Light" panose="020F0302020204030204" pitchFamily="34" charset="0"/>
                <a:cs typeface="Calibri Light" panose="020F0302020204030204" pitchFamily="34" charset="0"/>
              </a:rPr>
              <a:t>April 23, 2020, 2:00–3:00 p.m. ET</a:t>
            </a:r>
          </a:p>
          <a:p>
            <a:pPr>
              <a:buClr>
                <a:srgbClr val="00B0F0"/>
              </a:buClr>
              <a:defRPr/>
            </a:pPr>
            <a:endParaRPr lang="en-US" sz="1200" b="1" dirty="0">
              <a:solidFill>
                <a:srgbClr val="002060"/>
              </a:solidFill>
              <a:latin typeface="Calibri Light" panose="020F0302020204030204" pitchFamily="34" charset="0"/>
              <a:cs typeface="Calibri Light" panose="020F0302020204030204" pitchFamily="34" charset="0"/>
            </a:endParaRPr>
          </a:p>
          <a:p>
            <a:pPr marL="342900" indent="-342900">
              <a:buClr>
                <a:srgbClr val="00B0F0"/>
              </a:buClr>
              <a:buFont typeface="Wingdings" panose="05000000000000000000" pitchFamily="2" charset="2"/>
              <a:buChar char="§"/>
              <a:defRPr/>
            </a:pPr>
            <a:r>
              <a:rPr lang="en-US" sz="2400" dirty="0">
                <a:latin typeface="Calibri Light" panose="020F0302020204030204" pitchFamily="34" charset="0"/>
                <a:cs typeface="Calibri Light" panose="020F0302020204030204" pitchFamily="34" charset="0"/>
              </a:rPr>
              <a:t>Appropriate implementation of Americans with Disabilities Act (ADA) requirements and the provision of reasonable workplace accommodations is a significant part of a successful SAW/RTW model. This live CoP will equip RTW coordinators and other RETAIN team members with an understanding of the ADA essential functions and reasonable accommodations.</a:t>
            </a:r>
          </a:p>
          <a:p>
            <a:pPr algn="ctr">
              <a:defRPr/>
            </a:pPr>
            <a:r>
              <a:rPr lang="en-US" sz="2400" b="1" i="1" dirty="0">
                <a:solidFill>
                  <a:srgbClr val="002060"/>
                </a:solidFill>
                <a:latin typeface="Calibri Light" panose="020F0302020204030204" pitchFamily="34" charset="0"/>
                <a:cs typeface="Calibri Light" panose="020F0302020204030204" pitchFamily="34" charset="0"/>
              </a:rPr>
              <a:t>Registration details are coming soon!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A6D8CE-9681-44A3-BC83-2C1A37956493}"/>
              </a:ext>
            </a:extLst>
          </p:cNvPr>
          <p:cNvSpPr>
            <a:spLocks noGrp="1"/>
          </p:cNvSpPr>
          <p:nvPr>
            <p:ph type="title"/>
          </p:nvPr>
        </p:nvSpPr>
        <p:spPr>
          <a:xfrm>
            <a:off x="628650" y="1371600"/>
            <a:ext cx="7886700" cy="2852737"/>
          </a:xfrm>
        </p:spPr>
        <p:txBody>
          <a:bodyPr/>
          <a:lstStyle/>
          <a:p>
            <a:pPr algn="ctr">
              <a:spcAft>
                <a:spcPts val="1200"/>
              </a:spcAft>
            </a:pPr>
            <a:r>
              <a:rPr lang="en-US" sz="4200" dirty="0"/>
              <a:t>Thank you for your</a:t>
            </a:r>
            <a:br>
              <a:rPr lang="en-US" sz="4200" dirty="0"/>
            </a:br>
            <a:r>
              <a:rPr lang="en-US" sz="4200" dirty="0"/>
              <a:t>participation today!</a:t>
            </a:r>
            <a:br>
              <a:rPr lang="en-US" sz="4200" dirty="0"/>
            </a:br>
            <a:r>
              <a:rPr lang="en-US" sz="2400" dirty="0"/>
              <a:t/>
            </a:r>
            <a:br>
              <a:rPr lang="en-US" sz="2400" dirty="0"/>
            </a:br>
            <a:r>
              <a:rPr lang="en-US" sz="2400" dirty="0"/>
              <a:t>Please complete the end-of-session survey! </a:t>
            </a:r>
            <a:br>
              <a:rPr lang="en-US" sz="2400" dirty="0"/>
            </a:br>
            <a:r>
              <a:rPr lang="en-US" sz="2400" dirty="0"/>
              <a:t> </a:t>
            </a:r>
            <a:r>
              <a:rPr lang="en-US" sz="2400" dirty="0">
                <a:solidFill>
                  <a:srgbClr val="00B0F0"/>
                </a:solidFill>
                <a:hlinkClick r:id="rId2">
                  <a:extLst>
                    <a:ext uri="{A12FA001-AC4F-418D-AE19-62706E023703}">
                      <ahyp:hlinkClr xmlns:ahyp="http://schemas.microsoft.com/office/drawing/2018/hyperlinkcolor" xmlns="" val="tx"/>
                    </a:ext>
                  </a:extLst>
                </a:hlinkClick>
              </a:rPr>
              <a:t>https://www.surveymonkey.com/r/</a:t>
            </a:r>
            <a:r>
              <a:rPr lang="en-US" sz="2400" dirty="0">
                <a:solidFill>
                  <a:srgbClr val="00B0F0"/>
                </a:solidFill>
                <a:hlinkClick r:id="rId2">
                  <a:extLst>
                    <a:ext uri="{A12FA001-AC4F-418D-AE19-62706E023703}">
                      <ahyp:hlinkClr xmlns:ahyp="http://schemas.microsoft.com/office/drawing/2018/hyperlinkcolor" xmlns="" val="tx"/>
                    </a:ext>
                  </a:extLst>
                </a:hlinkClick>
              </a:rPr>
              <a:t/>
            </a:r>
            <a:br>
              <a:rPr lang="en-US" sz="2400" dirty="0">
                <a:solidFill>
                  <a:srgbClr val="00B0F0"/>
                </a:solidFill>
                <a:hlinkClick r:id="rId2">
                  <a:extLst>
                    <a:ext uri="{A12FA001-AC4F-418D-AE19-62706E023703}">
                      <ahyp:hlinkClr xmlns:ahyp="http://schemas.microsoft.com/office/drawing/2018/hyperlinkcolor" xmlns="" val="tx"/>
                    </a:ext>
                  </a:extLst>
                </a:hlinkClick>
              </a:rPr>
            </a:br>
            <a:r>
              <a:rPr lang="en-US" sz="2400" dirty="0">
                <a:solidFill>
                  <a:srgbClr val="00B0F0"/>
                </a:solidFill>
                <a:hlinkClick r:id="rId2">
                  <a:extLst>
                    <a:ext uri="{A12FA001-AC4F-418D-AE19-62706E023703}">
                      <ahyp:hlinkClr xmlns:ahyp="http://schemas.microsoft.com/office/drawing/2018/hyperlinkcolor" xmlns="" val="tx"/>
                    </a:ext>
                  </a:extLst>
                </a:hlinkClick>
              </a:rPr>
              <a:t>04_02_2020CoP_RTW-TIPS</a:t>
            </a:r>
            <a:r>
              <a:rPr lang="en-US" sz="2400" dirty="0"/>
              <a:t/>
            </a:r>
            <a:br>
              <a:rPr lang="en-US" sz="2400" dirty="0"/>
            </a:br>
            <a:r>
              <a:rPr lang="en-US" sz="2400" dirty="0"/>
              <a:t/>
            </a:r>
            <a:br>
              <a:rPr lang="en-US" sz="2400" dirty="0"/>
            </a:br>
            <a:r>
              <a:rPr lang="en-US" sz="2400" dirty="0"/>
              <a:t>CoP slides and notes will be accessible on the</a:t>
            </a:r>
            <a:br>
              <a:rPr lang="en-US" sz="2400" dirty="0"/>
            </a:br>
            <a:r>
              <a:rPr lang="en-US" sz="2400" dirty="0"/>
              <a:t>RETAINTA Online Community (ROC):</a:t>
            </a:r>
            <a:br>
              <a:rPr lang="en-US" sz="2400" dirty="0"/>
            </a:br>
            <a:r>
              <a:rPr lang="en-US" sz="2400" dirty="0">
                <a:solidFill>
                  <a:srgbClr val="00B0F0"/>
                </a:solidFill>
                <a:hlinkClick r:id="rId3">
                  <a:extLst>
                    <a:ext uri="{A12FA001-AC4F-418D-AE19-62706E023703}">
                      <ahyp:hlinkClr xmlns:ahyp="http://schemas.microsoft.com/office/drawing/2018/hyperlinkcolor" xmlns="" val="tx"/>
                    </a:ext>
                  </a:extLst>
                </a:hlinkClick>
              </a:rPr>
              <a:t>https://retainta.org</a:t>
            </a:r>
            <a:r>
              <a:rPr lang="en-US" sz="2400" dirty="0">
                <a:solidFill>
                  <a:srgbClr val="00B0F0"/>
                </a:solidFill>
              </a:rPr>
              <a:t> </a:t>
            </a:r>
          </a:p>
        </p:txBody>
      </p:sp>
    </p:spTree>
    <p:extLst>
      <p:ext uri="{BB962C8B-B14F-4D97-AF65-F5344CB8AC3E}">
        <p14:creationId xmlns:p14="http://schemas.microsoft.com/office/powerpoint/2010/main" val="370170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ABD3B386-0BC9-4F23-BC76-D58D2B652F33}"/>
              </a:ext>
            </a:extLst>
          </p:cNvPr>
          <p:cNvSpPr>
            <a:spLocks noGrp="1" noChangeArrowheads="1"/>
          </p:cNvSpPr>
          <p:nvPr>
            <p:ph type="title"/>
          </p:nvPr>
        </p:nvSpPr>
        <p:spPr/>
        <p:txBody>
          <a:bodyPr/>
          <a:lstStyle/>
          <a:p>
            <a:r>
              <a:rPr lang="en-US" altLang="en-US" dirty="0"/>
              <a:t>Welcome and Introductions</a:t>
            </a:r>
          </a:p>
        </p:txBody>
      </p:sp>
      <p:sp>
        <p:nvSpPr>
          <p:cNvPr id="3" name="Content Placeholder 2">
            <a:extLst>
              <a:ext uri="{FF2B5EF4-FFF2-40B4-BE49-F238E27FC236}">
                <a16:creationId xmlns:a16="http://schemas.microsoft.com/office/drawing/2014/main" id="{A0F2064D-C8C2-40D4-AA19-C986F38248A1}"/>
              </a:ext>
            </a:extLst>
          </p:cNvPr>
          <p:cNvSpPr>
            <a:spLocks noGrp="1"/>
          </p:cNvSpPr>
          <p:nvPr>
            <p:ph idx="1"/>
          </p:nvPr>
        </p:nvSpPr>
        <p:spPr/>
        <p:txBody>
          <a:bodyPr/>
          <a:lstStyle/>
          <a:p>
            <a:r>
              <a:rPr lang="en-US" dirty="0"/>
              <a:t>Please state:</a:t>
            </a:r>
          </a:p>
          <a:p>
            <a:pPr lvl="1"/>
            <a:r>
              <a:rPr lang="en-US" dirty="0"/>
              <a:t>Your name</a:t>
            </a:r>
          </a:p>
          <a:p>
            <a:pPr lvl="1"/>
            <a:r>
              <a:rPr lang="en-US" dirty="0"/>
              <a:t>Your state</a:t>
            </a:r>
          </a:p>
          <a:p>
            <a:pPr lvl="1"/>
            <a:r>
              <a:rPr lang="en-US" dirty="0"/>
              <a:t>Your role</a:t>
            </a:r>
          </a:p>
          <a:p>
            <a:r>
              <a:rPr lang="en-US" dirty="0"/>
              <a:t>Share a key area of interest regarding  Return-to-Work/Stay-at-Work (RTW/SAW) Case Management processes, strategies, or tools.</a:t>
            </a:r>
          </a:p>
          <a:p>
            <a:endParaRPr lang="en-US" dirty="0"/>
          </a:p>
          <a:p>
            <a:endParaRPr lang="en-US" dirty="0"/>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1B77F7-C3EC-48A3-8B68-8E6945554F37}"/>
              </a:ext>
            </a:extLst>
          </p:cNvPr>
          <p:cNvSpPr>
            <a:spLocks noGrp="1"/>
          </p:cNvSpPr>
          <p:nvPr>
            <p:ph type="title"/>
          </p:nvPr>
        </p:nvSpPr>
        <p:spPr/>
        <p:txBody>
          <a:bodyPr/>
          <a:lstStyle/>
          <a:p>
            <a:pPr algn="ctr"/>
            <a:r>
              <a:rPr lang="en-US" sz="3600" dirty="0">
                <a:latin typeface="Calibri" panose="020F0502020204030204" pitchFamily="34" charset="0"/>
                <a:cs typeface="Calibri" panose="020F0502020204030204" pitchFamily="34" charset="0"/>
              </a:rPr>
              <a:t>Norms for Interaction</a:t>
            </a:r>
          </a:p>
        </p:txBody>
      </p:sp>
      <p:sp>
        <p:nvSpPr>
          <p:cNvPr id="6" name="Content Placeholder 5">
            <a:extLst>
              <a:ext uri="{FF2B5EF4-FFF2-40B4-BE49-F238E27FC236}">
                <a16:creationId xmlns:a16="http://schemas.microsoft.com/office/drawing/2014/main" id="{01F7E925-7ED1-459A-9003-5F70C9796447}"/>
              </a:ext>
            </a:extLst>
          </p:cNvPr>
          <p:cNvSpPr>
            <a:spLocks noGrp="1"/>
          </p:cNvSpPr>
          <p:nvPr>
            <p:ph sz="quarter" idx="14"/>
          </p:nvPr>
        </p:nvSpPr>
        <p:spPr/>
        <p:txBody>
          <a:bodyPr/>
          <a:lstStyle/>
          <a:p>
            <a:pPr marL="457200" indent="-457200"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Be present.</a:t>
            </a:r>
          </a:p>
          <a:p>
            <a:pPr marL="457200" indent="-457200"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Share the air.</a:t>
            </a:r>
          </a:p>
          <a:p>
            <a:pPr marL="457200" indent="-457200"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Assume goodwill.</a:t>
            </a:r>
          </a:p>
          <a:p>
            <a:pPr marL="457200" indent="-457200"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Respect what is shared.</a:t>
            </a:r>
          </a:p>
          <a:p>
            <a:pPr marL="457200" indent="-457200"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Embrace productive disequilibrium. </a:t>
            </a:r>
          </a:p>
          <a:p>
            <a:pPr marL="457200" indent="-457200" eaLnBrk="1" hangingPunct="1">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Foster a learning culture.</a:t>
            </a:r>
          </a:p>
        </p:txBody>
      </p:sp>
      <p:sp>
        <p:nvSpPr>
          <p:cNvPr id="8" name="TextBox 7">
            <a:extLst>
              <a:ext uri="{FF2B5EF4-FFF2-40B4-BE49-F238E27FC236}">
                <a16:creationId xmlns:a16="http://schemas.microsoft.com/office/drawing/2014/main" id="{C85BFD12-1978-4335-BB54-66898B8FD4B5}"/>
              </a:ext>
            </a:extLst>
          </p:cNvPr>
          <p:cNvSpPr txBox="1"/>
          <p:nvPr/>
        </p:nvSpPr>
        <p:spPr>
          <a:xfrm>
            <a:off x="5235575" y="4872991"/>
            <a:ext cx="3908425" cy="1181100"/>
          </a:xfrm>
          <a:prstGeom prst="rect">
            <a:avLst/>
          </a:prstGeom>
          <a:noFill/>
        </p:spPr>
        <p:txBody>
          <a:bodyPr>
            <a:spAutoFit/>
          </a:bodyPr>
          <a:lstStyle/>
          <a:p>
            <a:pPr defTabSz="898908" eaLnBrk="1" fontAlgn="auto" hangingPunct="1">
              <a:spcBef>
                <a:spcPts val="0"/>
              </a:spcBef>
              <a:spcAft>
                <a:spcPts val="0"/>
              </a:spcAft>
              <a:defRPr/>
            </a:pPr>
            <a:r>
              <a:rPr lang="en-US" sz="1770" dirty="0">
                <a:solidFill>
                  <a:schemeClr val="bg1"/>
                </a:solidFill>
                <a:cs typeface="Calibri" panose="020F0502020204030204" pitchFamily="34" charset="0"/>
              </a:rPr>
              <a:t>“</a:t>
            </a:r>
            <a:r>
              <a:rPr lang="en-US" sz="1770" i="1" dirty="0">
                <a:solidFill>
                  <a:schemeClr val="bg1"/>
                </a:solidFill>
                <a:cs typeface="Calibri" panose="020F0502020204030204" pitchFamily="34" charset="0"/>
              </a:rPr>
              <a:t>Coming together is a beginning. Keeping together is progress. </a:t>
            </a:r>
          </a:p>
          <a:p>
            <a:pPr defTabSz="898908" eaLnBrk="1" fontAlgn="auto" hangingPunct="1">
              <a:spcBef>
                <a:spcPts val="0"/>
              </a:spcBef>
              <a:spcAft>
                <a:spcPts val="0"/>
              </a:spcAft>
              <a:defRPr/>
            </a:pPr>
            <a:r>
              <a:rPr lang="en-US" sz="1770" i="1" dirty="0">
                <a:solidFill>
                  <a:schemeClr val="bg1"/>
                </a:solidFill>
                <a:cs typeface="Calibri" panose="020F0502020204030204" pitchFamily="34" charset="0"/>
              </a:rPr>
              <a:t>Working together is success</a:t>
            </a:r>
            <a:r>
              <a:rPr lang="en-US" sz="1770" dirty="0">
                <a:solidFill>
                  <a:schemeClr val="bg1"/>
                </a:solidFill>
                <a:cs typeface="Calibri" panose="020F0502020204030204" pitchFamily="34" charset="0"/>
              </a:rPr>
              <a:t>.” </a:t>
            </a:r>
          </a:p>
          <a:p>
            <a:pPr defTabSz="898908" eaLnBrk="1" fontAlgn="auto" hangingPunct="1">
              <a:spcBef>
                <a:spcPts val="0"/>
              </a:spcBef>
              <a:spcAft>
                <a:spcPts val="0"/>
              </a:spcAft>
              <a:defRPr/>
            </a:pPr>
            <a:r>
              <a:rPr lang="en-US" sz="1770" dirty="0">
                <a:solidFill>
                  <a:schemeClr val="bg1"/>
                </a:solidFill>
                <a:cs typeface="Calibri" panose="020F0502020204030204" pitchFamily="34" charset="0"/>
              </a:rPr>
              <a:t>		</a:t>
            </a:r>
            <a:r>
              <a:rPr lang="en-US" sz="1050" dirty="0">
                <a:solidFill>
                  <a:schemeClr val="bg1"/>
                </a:solidFill>
                <a:cs typeface="Calibri" panose="020F0502020204030204" pitchFamily="34" charset="0"/>
              </a:rPr>
              <a:t>—Edward Everett Hale</a:t>
            </a:r>
          </a:p>
        </p:txBody>
      </p:sp>
      <p:pic>
        <p:nvPicPr>
          <p:cNvPr id="9" name="Picture 3">
            <a:extLst>
              <a:ext uri="{FF2B5EF4-FFF2-40B4-BE49-F238E27FC236}">
                <a16:creationId xmlns:a16="http://schemas.microsoft.com/office/drawing/2014/main" id="{2BFFB263-29D2-4B8E-A5FA-C3416723C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379412"/>
            <a:ext cx="3908425"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02A2A99-239B-4C58-BF0B-D874F4B4574D}"/>
              </a:ext>
            </a:extLst>
          </p:cNvPr>
          <p:cNvSpPr txBox="1"/>
          <p:nvPr/>
        </p:nvSpPr>
        <p:spPr>
          <a:xfrm>
            <a:off x="4949514" y="4160520"/>
            <a:ext cx="1535998" cy="246221"/>
          </a:xfrm>
          <a:prstGeom prst="rect">
            <a:avLst/>
          </a:prstGeom>
          <a:noFill/>
        </p:spPr>
        <p:txBody>
          <a:bodyPr wrap="none" rtlCol="0">
            <a:spAutoFit/>
          </a:bodyPr>
          <a:lstStyle/>
          <a:p>
            <a:r>
              <a:rPr lang="en-US" sz="1000" dirty="0">
                <a:solidFill>
                  <a:srgbClr val="6DB2D1"/>
                </a:solidFill>
              </a:rPr>
              <a:t>Photo from </a:t>
            </a:r>
            <a:r>
              <a:rPr lang="en-US" sz="1000" dirty="0">
                <a:solidFill>
                  <a:srgbClr val="6DB2D1"/>
                </a:solidFill>
                <a:hlinkClick r:id="rId3">
                  <a:extLst>
                    <a:ext uri="{A12FA001-AC4F-418D-AE19-62706E023703}">
                      <ahyp:hlinkClr xmlns:ahyp="http://schemas.microsoft.com/office/drawing/2018/hyperlinkcolor" xmlns="" val="tx"/>
                    </a:ext>
                  </a:extLst>
                </a:hlinkClick>
              </a:rPr>
              <a:t>Unsplash.com</a:t>
            </a:r>
            <a:endParaRPr lang="en-US" sz="1000" dirty="0">
              <a:solidFill>
                <a:srgbClr val="6DB2D1"/>
              </a:solidFill>
            </a:endParaRPr>
          </a:p>
        </p:txBody>
      </p:sp>
    </p:spTree>
    <p:extLst>
      <p:ext uri="{BB962C8B-B14F-4D97-AF65-F5344CB8AC3E}">
        <p14:creationId xmlns:p14="http://schemas.microsoft.com/office/powerpoint/2010/main" val="420133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10D3B3D-33C4-405A-8335-6F6E4AC53A16}"/>
              </a:ext>
            </a:extLst>
          </p:cNvPr>
          <p:cNvSpPr>
            <a:spLocks noGrp="1" noChangeArrowheads="1"/>
          </p:cNvSpPr>
          <p:nvPr>
            <p:ph type="title"/>
          </p:nvPr>
        </p:nvSpPr>
        <p:spPr/>
        <p:txBody>
          <a:bodyPr/>
          <a:lstStyle/>
          <a:p>
            <a:r>
              <a:rPr lang="en-US" altLang="en-US" dirty="0"/>
              <a:t>Case Management TIPS</a:t>
            </a:r>
            <a:br>
              <a:rPr lang="en-US" altLang="en-US" dirty="0"/>
            </a:br>
            <a:r>
              <a:rPr lang="en-US" altLang="en-US" dirty="0"/>
              <a:t>for RTW Coordinators </a:t>
            </a:r>
          </a:p>
        </p:txBody>
      </p:sp>
      <p:sp>
        <p:nvSpPr>
          <p:cNvPr id="72707" name="Rectangle 3">
            <a:extLst>
              <a:ext uri="{FF2B5EF4-FFF2-40B4-BE49-F238E27FC236}">
                <a16:creationId xmlns:a16="http://schemas.microsoft.com/office/drawing/2014/main" id="{4F6D571B-C8D8-42E7-8CA8-9C6EF4C0E905}"/>
              </a:ext>
            </a:extLst>
          </p:cNvPr>
          <p:cNvSpPr>
            <a:spLocks noGrp="1" noChangeArrowheads="1"/>
          </p:cNvSpPr>
          <p:nvPr>
            <p:ph type="body" idx="1"/>
          </p:nvPr>
        </p:nvSpPr>
        <p:spPr/>
        <p:txBody>
          <a:bodyPr/>
          <a:lstStyle/>
          <a:p>
            <a:r>
              <a:rPr lang="en-US" altLang="en-US" sz="2800" dirty="0"/>
              <a:t>Tools, Insights, Processes, and Strategies</a:t>
            </a:r>
          </a:p>
        </p:txBody>
      </p:sp>
      <p:sp>
        <p:nvSpPr>
          <p:cNvPr id="4" name="Rectangle 2">
            <a:extLst>
              <a:ext uri="{FF2B5EF4-FFF2-40B4-BE49-F238E27FC236}">
                <a16:creationId xmlns:a16="http://schemas.microsoft.com/office/drawing/2014/main" id="{B388480B-B431-4B80-8120-E1E707BAFAA4}"/>
              </a:ext>
            </a:extLst>
          </p:cNvPr>
          <p:cNvSpPr txBox="1">
            <a:spLocks noChangeArrowheads="1"/>
          </p:cNvSpPr>
          <p:nvPr/>
        </p:nvSpPr>
        <p:spPr bwMode="auto">
          <a:xfrm>
            <a:off x="1447800" y="1527175"/>
            <a:ext cx="7239000" cy="914400"/>
          </a:xfrm>
          <a:prstGeom prst="rect">
            <a:avLst/>
          </a:prstGeom>
          <a:noFill/>
          <a:ln>
            <a:noFill/>
          </a:ln>
          <a:effectLst/>
        </p:spPr>
        <p:txBody>
          <a:bodyPr anchor="b"/>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gn="ctr" eaLnBrk="1" hangingPunct="1">
              <a:defRPr/>
            </a:pPr>
            <a:endParaRPr lang="en-US" altLang="en-US" sz="2800" b="1" kern="0" dirty="0">
              <a:solidFill>
                <a:schemeClr val="accent1">
                  <a:lumMod val="50000"/>
                </a:schemeClr>
              </a:solidFill>
            </a:endParaRPr>
          </a:p>
          <a:p>
            <a:pPr algn="ctr" eaLnBrk="1" hangingPunct="1">
              <a:defRPr/>
            </a:pPr>
            <a:endParaRPr lang="en-US" altLang="en-US" sz="2800" b="1" kern="0" dirty="0">
              <a:solidFill>
                <a:schemeClr val="accent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98E520E-0BEE-40FA-B93D-A8847B41BE52}"/>
              </a:ext>
            </a:extLst>
          </p:cNvPr>
          <p:cNvSpPr>
            <a:spLocks noGrp="1" noChangeArrowheads="1"/>
          </p:cNvSpPr>
          <p:nvPr>
            <p:ph type="title"/>
          </p:nvPr>
        </p:nvSpPr>
        <p:spPr/>
        <p:txBody>
          <a:bodyPr/>
          <a:lstStyle/>
          <a:p>
            <a:pPr eaLnBrk="1" hangingPunct="1"/>
            <a:r>
              <a:rPr lang="en-US" altLang="en-US" dirty="0">
                <a:cs typeface="Calibri Light" panose="020F0302020204030204" pitchFamily="34" charset="0"/>
              </a:rPr>
              <a:t>Today’s Agenda</a:t>
            </a:r>
          </a:p>
        </p:txBody>
      </p:sp>
      <p:sp>
        <p:nvSpPr>
          <p:cNvPr id="9" name="Text Placeholder 8">
            <a:extLst>
              <a:ext uri="{FF2B5EF4-FFF2-40B4-BE49-F238E27FC236}">
                <a16:creationId xmlns:a16="http://schemas.microsoft.com/office/drawing/2014/main" id="{CB7176EC-43C9-411E-8472-0A847EEFC05E}"/>
              </a:ext>
            </a:extLst>
          </p:cNvPr>
          <p:cNvSpPr>
            <a:spLocks noGrp="1"/>
          </p:cNvSpPr>
          <p:nvPr>
            <p:ph type="body" sz="quarter" idx="10"/>
          </p:nvPr>
        </p:nvSpPr>
        <p:spPr/>
        <p:txBody>
          <a:bodyPr rtlCol="0"/>
          <a:lstStyle/>
          <a:p>
            <a:pPr defTabSz="831314" eaLnBrk="1" fontAlgn="auto" hangingPunct="1">
              <a:spcBef>
                <a:spcPts val="909"/>
              </a:spcBef>
              <a:spcAft>
                <a:spcPts val="0"/>
              </a:spcAft>
              <a:defRPr/>
            </a:pPr>
            <a:r>
              <a:rPr lang="en-US" sz="2400" dirty="0"/>
              <a:t>RTW Case Studies </a:t>
            </a:r>
          </a:p>
        </p:txBody>
      </p:sp>
      <p:sp>
        <p:nvSpPr>
          <p:cNvPr id="74755" name="Text Placeholder 3">
            <a:extLst>
              <a:ext uri="{FF2B5EF4-FFF2-40B4-BE49-F238E27FC236}">
                <a16:creationId xmlns:a16="http://schemas.microsoft.com/office/drawing/2014/main" id="{D3378CA2-9F38-4309-87E2-DCF0F5BF16E6}"/>
              </a:ext>
            </a:extLst>
          </p:cNvPr>
          <p:cNvSpPr>
            <a:spLocks noGrp="1" noChangeArrowheads="1"/>
          </p:cNvSpPr>
          <p:nvPr>
            <p:ph type="body" sz="quarter" idx="11"/>
          </p:nvPr>
        </p:nvSpPr>
        <p:spPr/>
        <p:txBody>
          <a:bodyPr/>
          <a:lstStyle/>
          <a:p>
            <a:pPr eaLnBrk="1" hangingPunct="1"/>
            <a:r>
              <a:rPr lang="en-US" altLang="en-US" sz="2400" dirty="0"/>
              <a:t>Tools, Insights, Processes, and Strategies</a:t>
            </a:r>
          </a:p>
        </p:txBody>
      </p:sp>
      <p:sp>
        <p:nvSpPr>
          <p:cNvPr id="74756" name="Text Placeholder 4">
            <a:extLst>
              <a:ext uri="{FF2B5EF4-FFF2-40B4-BE49-F238E27FC236}">
                <a16:creationId xmlns:a16="http://schemas.microsoft.com/office/drawing/2014/main" id="{6AC8F9FB-5F14-49F4-B75C-0F8DFF338010}"/>
              </a:ext>
            </a:extLst>
          </p:cNvPr>
          <p:cNvSpPr>
            <a:spLocks noGrp="1" noChangeArrowheads="1"/>
          </p:cNvSpPr>
          <p:nvPr>
            <p:ph type="body" sz="quarter" idx="12"/>
          </p:nvPr>
        </p:nvSpPr>
        <p:spPr/>
        <p:txBody>
          <a:bodyPr/>
          <a:lstStyle/>
          <a:p>
            <a:pPr eaLnBrk="1" hangingPunct="1"/>
            <a:r>
              <a:rPr lang="en-US" altLang="en-US" sz="2400" dirty="0"/>
              <a:t>State Sharing: Implementation Questions</a:t>
            </a:r>
          </a:p>
        </p:txBody>
      </p:sp>
      <p:sp>
        <p:nvSpPr>
          <p:cNvPr id="74757" name="Text Placeholder 5">
            <a:extLst>
              <a:ext uri="{FF2B5EF4-FFF2-40B4-BE49-F238E27FC236}">
                <a16:creationId xmlns:a16="http://schemas.microsoft.com/office/drawing/2014/main" id="{A134CA81-EFC1-4136-A905-CCB69F26EFE2}"/>
              </a:ext>
            </a:extLst>
          </p:cNvPr>
          <p:cNvSpPr>
            <a:spLocks noGrp="1" noChangeArrowheads="1"/>
          </p:cNvSpPr>
          <p:nvPr>
            <p:ph type="body" sz="quarter" idx="13"/>
          </p:nvPr>
        </p:nvSpPr>
        <p:spPr/>
        <p:txBody>
          <a:bodyPr/>
          <a:lstStyle/>
          <a:p>
            <a:pPr eaLnBrk="1" hangingPunct="1"/>
            <a:r>
              <a:rPr lang="en-US" altLang="en-US" sz="2400" dirty="0"/>
              <a:t>Resource Sharing</a:t>
            </a:r>
          </a:p>
        </p:txBody>
      </p:sp>
      <p:sp>
        <p:nvSpPr>
          <p:cNvPr id="74758" name="Text Placeholder 6">
            <a:extLst>
              <a:ext uri="{FF2B5EF4-FFF2-40B4-BE49-F238E27FC236}">
                <a16:creationId xmlns:a16="http://schemas.microsoft.com/office/drawing/2014/main" id="{61050251-DFA2-4618-A5B1-22333AACF13F}"/>
              </a:ext>
            </a:extLst>
          </p:cNvPr>
          <p:cNvSpPr>
            <a:spLocks noGrp="1" noChangeArrowheads="1"/>
          </p:cNvSpPr>
          <p:nvPr>
            <p:ph type="body" sz="quarter" idx="14"/>
          </p:nvPr>
        </p:nvSpPr>
        <p:spPr/>
        <p:txBody>
          <a:bodyPr/>
          <a:lstStyle/>
          <a:p>
            <a:pPr eaLnBrk="1" hangingPunct="1"/>
            <a:r>
              <a:rPr lang="en-US" altLang="en-US" sz="2400" dirty="0"/>
              <a:t>Key Takeaways and Next Steps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5">
            <a:extLst>
              <a:ext uri="{FF2B5EF4-FFF2-40B4-BE49-F238E27FC236}">
                <a16:creationId xmlns:a16="http://schemas.microsoft.com/office/drawing/2014/main" id="{7877D734-EFD4-4DC5-98E6-45360114863B}"/>
              </a:ext>
            </a:extLst>
          </p:cNvPr>
          <p:cNvSpPr>
            <a:spLocks noGrp="1" noChangeArrowheads="1"/>
          </p:cNvSpPr>
          <p:nvPr>
            <p:ph type="title"/>
          </p:nvPr>
        </p:nvSpPr>
        <p:spPr/>
        <p:txBody>
          <a:bodyPr/>
          <a:lstStyle/>
          <a:p>
            <a:pPr eaLnBrk="1" hangingPunct="1">
              <a:defRPr/>
            </a:pPr>
            <a:r>
              <a:rPr lang="en-US" altLang="en-US" dirty="0"/>
              <a:t>Today’s Presenter</a:t>
            </a:r>
          </a:p>
        </p:txBody>
      </p:sp>
      <p:pic>
        <p:nvPicPr>
          <p:cNvPr id="76803" name="Picture 9">
            <a:extLst>
              <a:ext uri="{FF2B5EF4-FFF2-40B4-BE49-F238E27FC236}">
                <a16:creationId xmlns:a16="http://schemas.microsoft.com/office/drawing/2014/main" id="{AD08054C-3F84-4009-9E04-751067AB5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60" r="2" b="21906"/>
          <a:stretch>
            <a:fillRect/>
          </a:stretch>
        </p:blipFill>
        <p:spPr bwMode="auto">
          <a:xfrm>
            <a:off x="3451785" y="1936260"/>
            <a:ext cx="2240429" cy="232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12">
            <a:extLst>
              <a:ext uri="{FF2B5EF4-FFF2-40B4-BE49-F238E27FC236}">
                <a16:creationId xmlns:a16="http://schemas.microsoft.com/office/drawing/2014/main" id="{893D5DB4-D258-4912-831F-4DDD6F9B316C}"/>
              </a:ext>
            </a:extLst>
          </p:cNvPr>
          <p:cNvSpPr>
            <a:spLocks noChangeArrowheads="1"/>
          </p:cNvSpPr>
          <p:nvPr/>
        </p:nvSpPr>
        <p:spPr bwMode="auto">
          <a:xfrm>
            <a:off x="2057400" y="4572000"/>
            <a:ext cx="525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Clr>
                <a:srgbClr val="135280"/>
              </a:buClr>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Clr>
                <a:srgbClr val="135280"/>
              </a:buClr>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Clr>
                <a:srgbClr val="0D2335"/>
              </a:buClr>
              <a:buFont typeface="Wingdings" panose="05000000000000000000" pitchFamily="2" charset="2"/>
              <a:buChar char="§"/>
              <a:defRPr sz="1500">
                <a:solidFill>
                  <a:schemeClr val="tx1"/>
                </a:solidFill>
                <a:latin typeface="Calibri" panose="020F0502020204030204" pitchFamily="34" charset="0"/>
              </a:defRPr>
            </a:lvl3pPr>
            <a:lvl4pPr marL="1600200" indent="-228600" defTabSz="685800">
              <a:lnSpc>
                <a:spcPct val="90000"/>
              </a:lnSpc>
              <a:spcBef>
                <a:spcPts val="375"/>
              </a:spcBef>
              <a:buClr>
                <a:srgbClr val="0D2335"/>
              </a:buClr>
              <a:buFont typeface="Wingdings" panose="05000000000000000000" pitchFamily="2" charset="2"/>
              <a:buChar char="Ø"/>
              <a:defRPr sz="1300">
                <a:solidFill>
                  <a:schemeClr val="tx1"/>
                </a:solidFill>
                <a:latin typeface="Calibri" panose="020F0502020204030204" pitchFamily="34" charset="0"/>
              </a:defRPr>
            </a:lvl4pPr>
            <a:lvl5pPr marL="2057400" indent="-228600" defTabSz="685800">
              <a:lnSpc>
                <a:spcPct val="90000"/>
              </a:lnSpc>
              <a:spcBef>
                <a:spcPts val="375"/>
              </a:spcBef>
              <a:buClr>
                <a:srgbClr val="0D2335"/>
              </a:buClr>
              <a:buFont typeface="Wingdings" panose="05000000000000000000" pitchFamily="2" charset="2"/>
              <a:buChar char="Ø"/>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Clr>
                <a:srgbClr val="0D2335"/>
              </a:buClr>
              <a:buFont typeface="Wingdings" panose="05000000000000000000" pitchFamily="2" charset="2"/>
              <a:buChar char="Ø"/>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Clr>
                <a:srgbClr val="0D2335"/>
              </a:buClr>
              <a:buFont typeface="Wingdings" panose="05000000000000000000" pitchFamily="2" charset="2"/>
              <a:buChar char="Ø"/>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Clr>
                <a:srgbClr val="0D2335"/>
              </a:buClr>
              <a:buFont typeface="Wingdings" panose="05000000000000000000" pitchFamily="2" charset="2"/>
              <a:buChar char="Ø"/>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Clr>
                <a:srgbClr val="0D2335"/>
              </a:buClr>
              <a:buFont typeface="Wingdings" panose="05000000000000000000" pitchFamily="2" charset="2"/>
              <a:buChar char="Ø"/>
              <a:defRPr sz="1300">
                <a:solidFill>
                  <a:schemeClr val="tx1"/>
                </a:solidFill>
                <a:latin typeface="Calibri" panose="020F0502020204030204" pitchFamily="34" charset="0"/>
              </a:defRPr>
            </a:lvl9pPr>
          </a:lstStyle>
          <a:p>
            <a:pPr algn="ctr" eaLnBrk="1" hangingPunct="1">
              <a:lnSpc>
                <a:spcPct val="100000"/>
              </a:lnSpc>
              <a:spcBef>
                <a:spcPct val="0"/>
              </a:spcBef>
              <a:buClrTx/>
              <a:buFontTx/>
              <a:buNone/>
            </a:pPr>
            <a:r>
              <a:rPr lang="en-US" altLang="en-US" sz="2000" dirty="0">
                <a:solidFill>
                  <a:srgbClr val="000000"/>
                </a:solidFill>
                <a:cs typeface="Times New Roman" panose="02020603050405020304" pitchFamily="18" charset="0"/>
              </a:rPr>
              <a:t>Leslie Dawson, </a:t>
            </a:r>
            <a:r>
              <a:rPr lang="en-US" altLang="en-US" sz="2000" dirty="0">
                <a:solidFill>
                  <a:srgbClr val="000000"/>
                </a:solidFill>
              </a:rPr>
              <a:t>MA, CRC, NCC, </a:t>
            </a:r>
            <a:r>
              <a:rPr lang="en-US" altLang="en-US" sz="2000" dirty="0">
                <a:solidFill>
                  <a:srgbClr val="000000"/>
                </a:solidFill>
                <a:cs typeface="Calibri" panose="020F0502020204030204" pitchFamily="34" charset="0"/>
              </a:rPr>
              <a:t>State Administrator, Vocational Rehabilitation Division, Alabama Department of </a:t>
            </a:r>
          </a:p>
          <a:p>
            <a:pPr algn="ctr" eaLnBrk="1" hangingPunct="1">
              <a:lnSpc>
                <a:spcPct val="100000"/>
              </a:lnSpc>
              <a:spcBef>
                <a:spcPct val="0"/>
              </a:spcBef>
              <a:buClrTx/>
              <a:buFontTx/>
              <a:buNone/>
            </a:pPr>
            <a:r>
              <a:rPr lang="en-US" altLang="en-US" sz="2000" dirty="0">
                <a:solidFill>
                  <a:srgbClr val="000000"/>
                </a:solidFill>
                <a:cs typeface="Calibri" panose="020F0502020204030204" pitchFamily="34" charset="0"/>
              </a:rPr>
              <a:t>Rehabilitation Services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2928-FE13-4774-ADA5-89E0F762D23A}"/>
              </a:ext>
            </a:extLst>
          </p:cNvPr>
          <p:cNvSpPr>
            <a:spLocks noGrp="1"/>
          </p:cNvSpPr>
          <p:nvPr>
            <p:ph type="title"/>
          </p:nvPr>
        </p:nvSpPr>
        <p:spPr/>
        <p:txBody>
          <a:bodyPr/>
          <a:lstStyle/>
          <a:p>
            <a:pPr algn="ctr" eaLnBrk="1" fontAlgn="auto" hangingPunct="1">
              <a:spcAft>
                <a:spcPts val="0"/>
              </a:spcAft>
              <a:defRPr/>
            </a:pPr>
            <a:r>
              <a:rPr lang="en-US" b="1" dirty="0">
                <a:solidFill>
                  <a:srgbClr val="002060"/>
                </a:solidFill>
              </a:rPr>
              <a:t>Tools</a:t>
            </a:r>
          </a:p>
        </p:txBody>
      </p:sp>
      <p:pic>
        <p:nvPicPr>
          <p:cNvPr id="78851" name="Content Placeholder 5" descr="A close up of a logo&#10;&#10;Description automatically generated">
            <a:extLst>
              <a:ext uri="{FF2B5EF4-FFF2-40B4-BE49-F238E27FC236}">
                <a16:creationId xmlns:a16="http://schemas.microsoft.com/office/drawing/2014/main" id="{FE262C85-E2A1-49F7-B103-271DE3B6FB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221849" y="1846263"/>
            <a:ext cx="4744752" cy="4022725"/>
          </a:xfrm>
        </p:spPr>
      </p:pic>
      <p:sp>
        <p:nvSpPr>
          <p:cNvPr id="3" name="TextBox 2">
            <a:extLst>
              <a:ext uri="{FF2B5EF4-FFF2-40B4-BE49-F238E27FC236}">
                <a16:creationId xmlns:a16="http://schemas.microsoft.com/office/drawing/2014/main" id="{9424C685-6219-4A92-9377-3F5BFDD1C158}"/>
              </a:ext>
            </a:extLst>
          </p:cNvPr>
          <p:cNvSpPr txBox="1"/>
          <p:nvPr/>
        </p:nvSpPr>
        <p:spPr>
          <a:xfrm>
            <a:off x="2133600" y="5868988"/>
            <a:ext cx="1316386" cy="246221"/>
          </a:xfrm>
          <a:prstGeom prst="rect">
            <a:avLst/>
          </a:prstGeom>
          <a:noFill/>
        </p:spPr>
        <p:txBody>
          <a:bodyPr wrap="none" rtlCol="0">
            <a:spAutoFit/>
          </a:bodyPr>
          <a:lstStyle/>
          <a:p>
            <a:r>
              <a:rPr lang="en-US" sz="1000" dirty="0">
                <a:solidFill>
                  <a:schemeClr val="bg1">
                    <a:lumMod val="50000"/>
                  </a:schemeClr>
                </a:solidFill>
              </a:rPr>
              <a:t>Image source: </a:t>
            </a:r>
            <a:r>
              <a:rPr lang="en-US" sz="1000" dirty="0">
                <a:solidFill>
                  <a:schemeClr val="bg1">
                    <a:lumMod val="50000"/>
                  </a:schemeClr>
                </a:solidFill>
                <a:hlinkClick r:id="rId4">
                  <a:extLst>
                    <a:ext uri="{A12FA001-AC4F-418D-AE19-62706E023703}">
                      <ahyp:hlinkClr xmlns:ahyp="http://schemas.microsoft.com/office/drawing/2018/hyperlinkcolor" xmlns="" val="tx"/>
                    </a:ext>
                  </a:extLst>
                </a:hlinkClick>
              </a:rPr>
              <a:t>Jing.fm</a:t>
            </a:r>
            <a:endParaRPr lang="en-US" sz="1000" dirty="0">
              <a:solidFill>
                <a:schemeClr val="bg1">
                  <a:lumMod val="50000"/>
                </a:schemeClr>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Custom 2">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MWCC_PPT_Template_ed-fmt-101215">
  <a:themeElements>
    <a:clrScheme name="Custom 3">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potx" id="{FECB3028-6073-4E7B-9ACB-F4B8481DF222}" vid="{752C30FE-B29D-49BA-B42D-F98F3D3E6D6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4AF1465758344D9599384FCE290BB1" ma:contentTypeVersion="6" ma:contentTypeDescription="Create a new document." ma:contentTypeScope="" ma:versionID="c79bbb35f8836a44e7bd0d78514da371">
  <xsd:schema xmlns:xsd="http://www.w3.org/2001/XMLSchema" xmlns:xs="http://www.w3.org/2001/XMLSchema" xmlns:p="http://schemas.microsoft.com/office/2006/metadata/properties" xmlns:ns2="3affcd61-448f-4f0d-850e-03a0573afd17" xmlns:ns3="74003d7d-deb7-42bf-bb87-0111fba567a3" targetNamespace="http://schemas.microsoft.com/office/2006/metadata/properties" ma:root="true" ma:fieldsID="77b3b5387a95c090915df288bcc348ca" ns2:_="" ns3:_="">
    <xsd:import namespace="3affcd61-448f-4f0d-850e-03a0573afd17"/>
    <xsd:import namespace="74003d7d-deb7-42bf-bb87-0111fba567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fcd61-448f-4f0d-850e-03a0573af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003d7d-deb7-42bf-bb87-0111fba567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C97E5D-5514-4719-93D3-BCD4C8F06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fcd61-448f-4f0d-850e-03a0573afd17"/>
    <ds:schemaRef ds:uri="74003d7d-deb7-42bf-bb87-0111fba56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24D5E6-1F3C-4AA5-B809-7944BB828799}">
  <ds:schemaRefs>
    <ds:schemaRef ds:uri="http://schemas.microsoft.com/sharepoint/v3/contenttype/forms"/>
  </ds:schemaRefs>
</ds:datastoreItem>
</file>

<file path=customXml/itemProps3.xml><?xml version="1.0" encoding="utf-8"?>
<ds:datastoreItem xmlns:ds="http://schemas.openxmlformats.org/officeDocument/2006/customXml" ds:itemID="{159B68A1-128C-4A9A-8F94-9BAD35ADD3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6840</TotalTime>
  <Words>2474</Words>
  <Application>Microsoft Office PowerPoint</Application>
  <PresentationFormat>On-screen Show (4:3)</PresentationFormat>
  <Paragraphs>241</Paragraphs>
  <Slides>35</Slides>
  <Notes>27</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51" baseType="lpstr">
      <vt:lpstr>MS PGothic</vt:lpstr>
      <vt:lpstr>Arial</vt:lpstr>
      <vt:lpstr>Arial Narrow</vt:lpstr>
      <vt:lpstr>Calibri</vt:lpstr>
      <vt:lpstr>Calibri Light</vt:lpstr>
      <vt:lpstr>Courier New</vt:lpstr>
      <vt:lpstr>Franklin Gothic Book</vt:lpstr>
      <vt:lpstr>Open Sans</vt:lpstr>
      <vt:lpstr>Symbol</vt:lpstr>
      <vt:lpstr>Times New Roman</vt:lpstr>
      <vt:lpstr>Verdana</vt:lpstr>
      <vt:lpstr>Wingdings</vt:lpstr>
      <vt:lpstr>1_Office Theme</vt:lpstr>
      <vt:lpstr>Retrospect</vt:lpstr>
      <vt:lpstr>MWCC_PPT_Template_ed-fmt-101215</vt:lpstr>
      <vt:lpstr>Slide</vt:lpstr>
      <vt:lpstr>   RETAIN Community of Practice  </vt:lpstr>
      <vt:lpstr>Case Management TIPS  for Return-to-Work (RTW) Coordinators  Leslie Dawson, MA, CRC, NCC</vt:lpstr>
      <vt:lpstr>Webinar Quick Tips</vt:lpstr>
      <vt:lpstr>Welcome and Introductions</vt:lpstr>
      <vt:lpstr>Norms for Interaction</vt:lpstr>
      <vt:lpstr>Case Management TIPS for RTW Coordinators </vt:lpstr>
      <vt:lpstr>Today’s Agenda</vt:lpstr>
      <vt:lpstr>Today’s Presenter</vt:lpstr>
      <vt:lpstr>Tools</vt:lpstr>
      <vt:lpstr>Poll: What tools and resources are you currently using to help you manage an RTW/SAW case?</vt:lpstr>
      <vt:lpstr>PowerPoint Presentation</vt:lpstr>
      <vt:lpstr>PowerPoint Presentation</vt:lpstr>
      <vt:lpstr>Handout 1: Additional  Questions to Ask Employee</vt:lpstr>
      <vt:lpstr>Questions to Ask Employer</vt:lpstr>
      <vt:lpstr>PowerPoint Presentation</vt:lpstr>
      <vt:lpstr>Indicators of  Problems on the Job</vt:lpstr>
      <vt:lpstr>PowerPoint Presentation</vt:lpstr>
      <vt:lpstr>Helpful Documents</vt:lpstr>
      <vt:lpstr>PowerPoint Presentation</vt:lpstr>
      <vt:lpstr>PowerPoint Presentation</vt:lpstr>
      <vt:lpstr>Case Study 1: Jack</vt:lpstr>
      <vt:lpstr>Case Study 1: Jack</vt:lpstr>
      <vt:lpstr>Processes</vt:lpstr>
      <vt:lpstr>Processes</vt:lpstr>
      <vt:lpstr>RTW Case Plan Sample</vt:lpstr>
      <vt:lpstr>Processes</vt:lpstr>
      <vt:lpstr>Roles and Responsibilities</vt:lpstr>
      <vt:lpstr>PowerPoint Presentation</vt:lpstr>
      <vt:lpstr>Roles and Responsibilities</vt:lpstr>
      <vt:lpstr>Processes</vt:lpstr>
      <vt:lpstr>Case Study 2: Tina</vt:lpstr>
      <vt:lpstr>Strategies</vt:lpstr>
      <vt:lpstr>PowerPoint Presentation</vt:lpstr>
      <vt:lpstr>Save the Date!</vt:lpstr>
      <vt:lpstr>Thank you for your participation today!  Please complete the end-of-session survey!   https://www.surveymonkey.com/r/ 04_02_2020CoP_RTW-TIPS  CoP slides and notes will be accessible on the RETAINTA Online Community (ROC): https://retainta.org </vt:lpstr>
    </vt:vector>
  </TitlesOfParts>
  <Company>Alabama Department of Rehabilitation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Department of Rehabilitation Services</dc:title>
  <dc:creator>ADRS User</dc:creator>
  <cp:lastModifiedBy>deBoinville, Amy</cp:lastModifiedBy>
  <cp:revision>218</cp:revision>
  <dcterms:created xsi:type="dcterms:W3CDTF">2006-05-02T20:57:50Z</dcterms:created>
  <dcterms:modified xsi:type="dcterms:W3CDTF">2020-07-04T04:29:26Z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0x010100F44AF1465758344D9599384FCE290BB1</vt:lpwstr>
  </property>
</Properties>
</file>