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Default Extension="sldx" ContentType="application/vnd.openxmlformats-officedocument.presentationml.slide"/>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723" r:id="rId6"/>
    <p:sldMasterId id="2147483733" r:id="rId7"/>
  </p:sldMasterIdLst>
  <p:notesMasterIdLst>
    <p:notesMasterId r:id="rId35"/>
  </p:notesMasterIdLst>
  <p:handoutMasterIdLst>
    <p:handoutMasterId r:id="rId36"/>
  </p:handoutMasterIdLst>
  <p:sldIdLst>
    <p:sldId id="256" r:id="rId8"/>
    <p:sldId id="579" r:id="rId9"/>
    <p:sldId id="449" r:id="rId10"/>
    <p:sldId id="597" r:id="rId11"/>
    <p:sldId id="573" r:id="rId12"/>
    <p:sldId id="578" r:id="rId13"/>
    <p:sldId id="299" r:id="rId14"/>
    <p:sldId id="294" r:id="rId15"/>
    <p:sldId id="365" r:id="rId16"/>
    <p:sldId id="562" r:id="rId17"/>
    <p:sldId id="580" r:id="rId18"/>
    <p:sldId id="584" r:id="rId19"/>
    <p:sldId id="602" r:id="rId20"/>
    <p:sldId id="603" r:id="rId21"/>
    <p:sldId id="598" r:id="rId22"/>
    <p:sldId id="551" r:id="rId23"/>
    <p:sldId id="599" r:id="rId24"/>
    <p:sldId id="587" r:id="rId25"/>
    <p:sldId id="600" r:id="rId26"/>
    <p:sldId id="555" r:id="rId27"/>
    <p:sldId id="601" r:id="rId28"/>
    <p:sldId id="596" r:id="rId29"/>
    <p:sldId id="571" r:id="rId30"/>
    <p:sldId id="549" r:id="rId31"/>
    <p:sldId id="371" r:id="rId32"/>
    <p:sldId id="379" r:id="rId33"/>
    <p:sldId id="568" r:id="rId34"/>
  </p:sldIdLst>
  <p:sldSz cx="9144000" cy="6858000" type="screen4x3"/>
  <p:notesSz cx="7053263" cy="9309100"/>
  <p:defaultTex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07863D-C712-4238-BF44-2257A7A050BC}">
          <p14:sldIdLst>
            <p14:sldId id="256"/>
            <p14:sldId id="579"/>
            <p14:sldId id="449"/>
            <p14:sldId id="597"/>
            <p14:sldId id="573"/>
            <p14:sldId id="578"/>
            <p14:sldId id="299"/>
            <p14:sldId id="294"/>
            <p14:sldId id="365"/>
            <p14:sldId id="562"/>
            <p14:sldId id="580"/>
            <p14:sldId id="584"/>
            <p14:sldId id="602"/>
            <p14:sldId id="603"/>
            <p14:sldId id="598"/>
            <p14:sldId id="551"/>
            <p14:sldId id="599"/>
            <p14:sldId id="587"/>
            <p14:sldId id="600"/>
            <p14:sldId id="555"/>
            <p14:sldId id="601"/>
            <p14:sldId id="596"/>
            <p14:sldId id="571"/>
            <p14:sldId id="549"/>
            <p14:sldId id="371"/>
            <p14:sldId id="379"/>
            <p14:sldId id="5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K. Reed" initials="lkr" lastIdx="2" clrIdx="0"/>
  <p:cmAuthor id="2" name="Chambers, Dana" initials="CD" lastIdx="46" clrIdx="1"/>
  <p:cmAuthor id="3" name="Rider, Frank" initials="RF" lastIdx="12" clrIdx="2"/>
  <p:cmAuthor id="4" name="Wells, Kelly" initials="WK" lastIdx="3" clrIdx="3"/>
  <p:cmAuthor id="5" name="Butler, Aaron" initials="BA" lastIdx="14" clrIdx="4"/>
  <p:cmAuthor id="6" name="Espinoza, Alicia" initials="EA" lastIdx="107" clrIdx="5"/>
  <p:cmAuthor id="7" name="Lachlan, Lisa" initials="LL" lastIdx="2" clrIdx="6"/>
  <p:cmAuthor id="8" name="Danielle Smith" initials="DS" lastIdx="4" clrIdx="7"/>
  <p:cmAuthor id="9" name="Rooney, Patrick" initials="PR" lastIdx="4" clrIdx="8"/>
  <p:cmAuthor id="10" name="Shackel, Erin" initials="SE" lastIdx="5" clrIdx="9"/>
  <p:cmAuthor id="11" name="Davis, Elisabeth (Lyzz)" initials="DE(" lastIdx="4" clrIdx="10"/>
  <p:cmAuthor id="12" name="Smith, Danielle" initials="SD" lastIdx="20" clrIdx="11"/>
  <p:cmAuthor id="13" name="Sara" initials="S" lastIdx="6" clrIdx="12"/>
  <p:cmAuthor id="14" name="Sara" initials="S [2]" lastIdx="1" clrIdx="13"/>
  <p:cmAuthor id="15" name="Sara" initials="S [3]" lastIdx="1" clrIdx="14"/>
  <p:cmAuthor id="16" name="Sara" initials="S [4]" lastIdx="1" clrIdx="15"/>
  <p:cmAuthor id="17" name="Sara" initials="S [5]" lastIdx="1" clrIdx="16"/>
  <p:cmAuthor id="18" name="Sara" initials="S [6]" lastIdx="1" clrIdx="17"/>
  <p:cmAuthor id="19" name="Stonehill, Robert" initials="SR" lastIdx="4" clrIdx="18">
    <p:extLst>
      <p:ext uri="{19B8F6BF-5375-455C-9EA6-DF929625EA0E}">
        <p15:presenceInfo xmlns:p15="http://schemas.microsoft.com/office/powerpoint/2012/main" userId="S-1-5-21-1472932569-214068005-926709054-44317" providerId="AD"/>
      </p:ext>
    </p:extLst>
  </p:cmAuthor>
  <p:cmAuthor id="20" name="Bryan Thurmond" initials="BT" lastIdx="36" clrIdx="19">
    <p:extLst>
      <p:ext uri="{19B8F6BF-5375-455C-9EA6-DF929625EA0E}">
        <p15:presenceInfo xmlns:p15="http://schemas.microsoft.com/office/powerpoint/2012/main" userId="S::Bryan.Thurmond@ed.gov::09a63891-6eeb-4b5b-9a9d-a5433efe1e62" providerId="AD"/>
      </p:ext>
    </p:extLst>
  </p:cmAuthor>
  <p:cmAuthor id="21" name="Ornelas, Rebecca" initials="OR" lastIdx="14" clrIdx="20">
    <p:extLst>
      <p:ext uri="{19B8F6BF-5375-455C-9EA6-DF929625EA0E}">
        <p15:presenceInfo xmlns:p15="http://schemas.microsoft.com/office/powerpoint/2012/main" userId="Ornelas, Rebec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04"/>
    <a:srgbClr val="FFCCFF"/>
    <a:srgbClr val="E58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80" autoAdjust="0"/>
    <p:restoredTop sz="76559" autoAdjust="0"/>
  </p:normalViewPr>
  <p:slideViewPr>
    <p:cSldViewPr snapToGrid="0">
      <p:cViewPr varScale="1">
        <p:scale>
          <a:sx n="110" d="100"/>
          <a:sy n="110" d="100"/>
        </p:scale>
        <p:origin x="1140" y="96"/>
      </p:cViewPr>
      <p:guideLst>
        <p:guide orient="horz" pos="2160"/>
        <p:guide pos="2880"/>
      </p:guideLst>
    </p:cSldViewPr>
  </p:slideViewPr>
  <p:outlineViewPr>
    <p:cViewPr>
      <p:scale>
        <a:sx n="33" d="100"/>
        <a:sy n="33" d="100"/>
      </p:scale>
      <p:origin x="0" y="-23096"/>
    </p:cViewPr>
  </p:outlineViewPr>
  <p:notesTextViewPr>
    <p:cViewPr>
      <p:scale>
        <a:sx n="1" d="1"/>
        <a:sy n="1" d="1"/>
      </p:scale>
      <p:origin x="0" y="0"/>
    </p:cViewPr>
  </p:notesTextViewPr>
  <p:sorterViewPr>
    <p:cViewPr varScale="1">
      <p:scale>
        <a:sx n="100" d="100"/>
        <a:sy n="100" d="100"/>
      </p:scale>
      <p:origin x="0" y="-3524"/>
    </p:cViewPr>
  </p:sorterViewPr>
  <p:notesViewPr>
    <p:cSldViewPr snapToGrid="0">
      <p:cViewPr>
        <p:scale>
          <a:sx n="56" d="100"/>
          <a:sy n="56" d="100"/>
        </p:scale>
        <p:origin x="1844"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56414" cy="467071"/>
          </a:xfrm>
          <a:prstGeom prst="rect">
            <a:avLst/>
          </a:prstGeom>
        </p:spPr>
        <p:txBody>
          <a:bodyPr vert="horz" lIns="93494" tIns="46747" rIns="93494" bIns="46747" rtlCol="0"/>
          <a:lstStyle>
            <a:lvl1pPr algn="l">
              <a:defRPr sz="1200"/>
            </a:lvl1pPr>
          </a:lstStyle>
          <a:p>
            <a:endParaRPr lang="en-US" sz="1300"/>
          </a:p>
        </p:txBody>
      </p:sp>
      <p:sp>
        <p:nvSpPr>
          <p:cNvPr id="3" name="Date Placeholder 2"/>
          <p:cNvSpPr>
            <a:spLocks noGrp="1"/>
          </p:cNvSpPr>
          <p:nvPr>
            <p:ph type="dt" sz="quarter" idx="1"/>
          </p:nvPr>
        </p:nvSpPr>
        <p:spPr>
          <a:xfrm>
            <a:off x="3995217" y="2"/>
            <a:ext cx="3056414" cy="467071"/>
          </a:xfrm>
          <a:prstGeom prst="rect">
            <a:avLst/>
          </a:prstGeom>
        </p:spPr>
        <p:txBody>
          <a:bodyPr vert="horz" lIns="93494" tIns="46747" rIns="93494" bIns="46747" rtlCol="0"/>
          <a:lstStyle>
            <a:lvl1pPr algn="r">
              <a:defRPr sz="1200"/>
            </a:lvl1pPr>
          </a:lstStyle>
          <a:p>
            <a:r>
              <a:rPr lang="en-US" sz="1300"/>
              <a:t>(added from Insert tab, Header &amp; Footer icon, Fixed Date and time) 9/28/2015</a:t>
            </a:r>
          </a:p>
        </p:txBody>
      </p:sp>
      <p:sp>
        <p:nvSpPr>
          <p:cNvPr id="4" name="Footer Placeholder 3"/>
          <p:cNvSpPr>
            <a:spLocks noGrp="1"/>
          </p:cNvSpPr>
          <p:nvPr>
            <p:ph type="ftr" sz="quarter" idx="2"/>
          </p:nvPr>
        </p:nvSpPr>
        <p:spPr>
          <a:xfrm>
            <a:off x="0" y="8842030"/>
            <a:ext cx="3056414" cy="467070"/>
          </a:xfrm>
          <a:prstGeom prst="rect">
            <a:avLst/>
          </a:prstGeom>
        </p:spPr>
        <p:txBody>
          <a:bodyPr vert="horz" lIns="93494" tIns="46747" rIns="93494" bIns="46747" rtlCol="0" anchor="b"/>
          <a:lstStyle>
            <a:lvl1pPr algn="l">
              <a:defRPr sz="1200"/>
            </a:lvl1pPr>
          </a:lstStyle>
          <a:p>
            <a:r>
              <a:rPr lang="en-US" sz="1300"/>
              <a:t>Presentation Title (added from Insert tab, Header &amp; Footer icon)</a:t>
            </a:r>
          </a:p>
        </p:txBody>
      </p:sp>
      <p:sp>
        <p:nvSpPr>
          <p:cNvPr id="5" name="Slide Number Placeholder 4"/>
          <p:cNvSpPr>
            <a:spLocks noGrp="1"/>
          </p:cNvSpPr>
          <p:nvPr>
            <p:ph type="sldNum" sz="quarter" idx="3"/>
          </p:nvPr>
        </p:nvSpPr>
        <p:spPr>
          <a:xfrm>
            <a:off x="3995217" y="8842030"/>
            <a:ext cx="3056414" cy="467070"/>
          </a:xfrm>
          <a:prstGeom prst="rect">
            <a:avLst/>
          </a:prstGeom>
        </p:spPr>
        <p:txBody>
          <a:bodyPr vert="horz" lIns="93494" tIns="46747" rIns="93494" bIns="46747" rtlCol="0" anchor="b"/>
          <a:lstStyle>
            <a:lvl1pPr algn="r">
              <a:defRPr sz="1200"/>
            </a:lvl1pPr>
          </a:lstStyle>
          <a:p>
            <a:fld id="{6803CA83-BF55-4479-97D4-A9091365DBBA}" type="slidenum">
              <a:rPr lang="en-US" sz="1300"/>
              <a:t>‹#›</a:t>
            </a:fld>
            <a:endParaRPr lang="en-US" sz="1300"/>
          </a:p>
        </p:txBody>
      </p:sp>
    </p:spTree>
    <p:extLst>
      <p:ext uri="{BB962C8B-B14F-4D97-AF65-F5344CB8AC3E}">
        <p14:creationId xmlns:p14="http://schemas.microsoft.com/office/powerpoint/2010/main" val="678990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95625" y="8841491"/>
            <a:ext cx="3056414" cy="467610"/>
          </a:xfrm>
          <a:prstGeom prst="rect">
            <a:avLst/>
          </a:prstGeom>
        </p:spPr>
        <p:txBody>
          <a:bodyPr vert="horz" lIns="93494" tIns="46747" rIns="93494" bIns="46747" rtlCol="0"/>
          <a:lstStyle>
            <a:lvl1pPr algn="r">
              <a:defRPr sz="1000"/>
            </a:lvl1pPr>
          </a:lstStyle>
          <a:p>
            <a:r>
              <a:rPr lang="en-US"/>
              <a:t>(added from Insert tab, Header &amp; Footer icon, Fixed Date and time) 9/28/2015</a:t>
            </a:r>
          </a:p>
        </p:txBody>
      </p:sp>
      <p:sp>
        <p:nvSpPr>
          <p:cNvPr id="4" name="Slide Image Placeholder 3"/>
          <p:cNvSpPr>
            <a:spLocks noGrp="1" noRot="1" noChangeAspect="1"/>
          </p:cNvSpPr>
          <p:nvPr>
            <p:ph type="sldImg" idx="2"/>
          </p:nvPr>
        </p:nvSpPr>
        <p:spPr>
          <a:xfrm>
            <a:off x="-560388" y="0"/>
            <a:ext cx="2586038" cy="1938338"/>
          </a:xfrm>
          <a:prstGeom prst="rect">
            <a:avLst/>
          </a:prstGeom>
          <a:noFill/>
          <a:ln w="12700">
            <a:solidFill>
              <a:prstClr val="black"/>
            </a:solidFill>
          </a:ln>
        </p:spPr>
        <p:txBody>
          <a:bodyPr vert="horz" lIns="93494" tIns="46747" rIns="93494" bIns="46747" rtlCol="0" anchor="ctr"/>
          <a:lstStyle/>
          <a:p>
            <a:endParaRPr lang="en-US"/>
          </a:p>
        </p:txBody>
      </p:sp>
      <p:sp>
        <p:nvSpPr>
          <p:cNvPr id="5" name="Notes Placeholder 4"/>
          <p:cNvSpPr>
            <a:spLocks noGrp="1"/>
          </p:cNvSpPr>
          <p:nvPr>
            <p:ph type="body" sz="quarter" idx="3"/>
          </p:nvPr>
        </p:nvSpPr>
        <p:spPr>
          <a:xfrm>
            <a:off x="0" y="1937242"/>
            <a:ext cx="7053263" cy="6904248"/>
          </a:xfrm>
          <a:prstGeom prst="rect">
            <a:avLst/>
          </a:prstGeom>
        </p:spPr>
        <p:txBody>
          <a:bodyPr vert="horz" lIns="93494" tIns="46747" rIns="93494" bIns="467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492"/>
            <a:ext cx="3056414" cy="467609"/>
          </a:xfrm>
          <a:prstGeom prst="rect">
            <a:avLst/>
          </a:prstGeom>
        </p:spPr>
        <p:txBody>
          <a:bodyPr vert="horz" lIns="93494" tIns="46747" rIns="93494" bIns="46747" rtlCol="0" anchor="b"/>
          <a:lstStyle>
            <a:lvl1pPr algn="l">
              <a:defRPr sz="1000"/>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3354138" y="9062169"/>
            <a:ext cx="344987" cy="246931"/>
          </a:xfrm>
          <a:prstGeom prst="rect">
            <a:avLst/>
          </a:prstGeom>
        </p:spPr>
        <p:txBody>
          <a:bodyPr vert="horz" wrap="none" lIns="93494" tIns="46747" rIns="93494" bIns="46747" rtlCol="0" anchor="b">
            <a:spAutoFit/>
          </a:bodyPr>
          <a:lstStyle>
            <a:lvl1pPr algn="ctr">
              <a:defRPr sz="1000"/>
            </a:lvl1pPr>
          </a:lstStyle>
          <a:p>
            <a:fld id="{E4E59082-DD63-4D2F-8101-0F929A5FCE28}" type="slidenum">
              <a:rPr lang="en-US" smtClean="0"/>
              <a:pPr/>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5721" y="259143"/>
            <a:ext cx="1939648" cy="879056"/>
          </a:xfrm>
          <a:prstGeom prst="rect">
            <a:avLst/>
          </a:prstGeom>
        </p:spPr>
      </p:pic>
    </p:spTree>
    <p:extLst>
      <p:ext uri="{BB962C8B-B14F-4D97-AF65-F5344CB8AC3E}">
        <p14:creationId xmlns:p14="http://schemas.microsoft.com/office/powerpoint/2010/main" val="3232232255"/>
      </p:ext>
    </p:extLst>
  </p:cSld>
  <p:clrMap bg1="lt1" tx1="dk1" bg2="lt2" tx2="dk2" accent1="accent1" accent2="accent2" accent3="accent3" accent4="accent4" accent5="accent5" accent6="accent6" hlink="hlink" folHlink="folHlink"/>
  <p:notesStyle>
    <a:lvl1pPr marL="0" algn="l" defTabSz="898908" rtl="0" eaLnBrk="1" latinLnBrk="0" hangingPunct="1">
      <a:defRPr sz="1180" kern="1200">
        <a:solidFill>
          <a:schemeClr val="tx1"/>
        </a:solidFill>
        <a:latin typeface="+mn-lt"/>
        <a:ea typeface="+mn-ea"/>
        <a:cs typeface="+mn-cs"/>
      </a:defRPr>
    </a:lvl1pPr>
    <a:lvl2pPr marL="449454" algn="l" defTabSz="898908" rtl="0" eaLnBrk="1" latinLnBrk="0" hangingPunct="1">
      <a:defRPr sz="1180" kern="1200">
        <a:solidFill>
          <a:schemeClr val="tx1"/>
        </a:solidFill>
        <a:latin typeface="+mn-lt"/>
        <a:ea typeface="+mn-ea"/>
        <a:cs typeface="+mn-cs"/>
      </a:defRPr>
    </a:lvl2pPr>
    <a:lvl3pPr marL="898908" algn="l" defTabSz="898908" rtl="0" eaLnBrk="1" latinLnBrk="0" hangingPunct="1">
      <a:defRPr sz="1180" kern="1200">
        <a:solidFill>
          <a:schemeClr val="tx1"/>
        </a:solidFill>
        <a:latin typeface="+mn-lt"/>
        <a:ea typeface="+mn-ea"/>
        <a:cs typeface="+mn-cs"/>
      </a:defRPr>
    </a:lvl3pPr>
    <a:lvl4pPr marL="1348364" algn="l" defTabSz="898908" rtl="0" eaLnBrk="1" latinLnBrk="0" hangingPunct="1">
      <a:defRPr sz="1180" kern="1200">
        <a:solidFill>
          <a:schemeClr val="tx1"/>
        </a:solidFill>
        <a:latin typeface="+mn-lt"/>
        <a:ea typeface="+mn-ea"/>
        <a:cs typeface="+mn-cs"/>
      </a:defRPr>
    </a:lvl4pPr>
    <a:lvl5pPr marL="1797818" algn="l" defTabSz="898908" rtl="0" eaLnBrk="1" latinLnBrk="0" hangingPunct="1">
      <a:defRPr sz="1180" kern="1200">
        <a:solidFill>
          <a:schemeClr val="tx1"/>
        </a:solidFill>
        <a:latin typeface="+mn-lt"/>
        <a:ea typeface="+mn-ea"/>
        <a:cs typeface="+mn-cs"/>
      </a:defRPr>
    </a:lvl5pPr>
    <a:lvl6pPr marL="2247272" algn="l" defTabSz="898908" rtl="0" eaLnBrk="1" latinLnBrk="0" hangingPunct="1">
      <a:defRPr sz="1180" kern="1200">
        <a:solidFill>
          <a:schemeClr val="tx1"/>
        </a:solidFill>
        <a:latin typeface="+mn-lt"/>
        <a:ea typeface="+mn-ea"/>
        <a:cs typeface="+mn-cs"/>
      </a:defRPr>
    </a:lvl6pPr>
    <a:lvl7pPr marL="2696726" algn="l" defTabSz="898908" rtl="0" eaLnBrk="1" latinLnBrk="0" hangingPunct="1">
      <a:defRPr sz="1180" kern="1200">
        <a:solidFill>
          <a:schemeClr val="tx1"/>
        </a:solidFill>
        <a:latin typeface="+mn-lt"/>
        <a:ea typeface="+mn-ea"/>
        <a:cs typeface="+mn-cs"/>
      </a:defRPr>
    </a:lvl7pPr>
    <a:lvl8pPr marL="3146181" algn="l" defTabSz="898908" rtl="0" eaLnBrk="1" latinLnBrk="0" hangingPunct="1">
      <a:defRPr sz="1180" kern="1200">
        <a:solidFill>
          <a:schemeClr val="tx1"/>
        </a:solidFill>
        <a:latin typeface="+mn-lt"/>
        <a:ea typeface="+mn-ea"/>
        <a:cs typeface="+mn-cs"/>
      </a:defRPr>
    </a:lvl8pPr>
    <a:lvl9pPr marL="3595635" algn="l" defTabSz="898908" rtl="0" eaLnBrk="1" latinLnBrk="0" hangingPunct="1">
      <a:defRPr sz="11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PowerPoint_Slide.sldx"/></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RETAINTA@air.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retainta.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55C7E-9C23-4961-815A-B9218D7C6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16F66831-AD62-441E-9398-4907A5A79FC1}"/>
              </a:ext>
            </a:extLst>
          </p:cNvPr>
          <p:cNvGraphicFramePr>
            <a:graphicFrameLocks noChangeAspect="1"/>
          </p:cNvGraphicFramePr>
          <p:nvPr/>
        </p:nvGraphicFramePr>
        <p:xfrm>
          <a:off x="685800" y="6264156"/>
          <a:ext cx="6094412" cy="3427412"/>
        </p:xfrm>
        <a:graphic>
          <a:graphicData uri="http://schemas.openxmlformats.org/presentationml/2006/ole">
            <mc:AlternateContent xmlns:mc="http://schemas.openxmlformats.org/markup-compatibility/2006">
              <mc:Choice xmlns:v="urn:schemas-microsoft-com:vml" Requires="v">
                <p:oleObj spid="_x0000_s1236" name="Slide" r:id="rId4" imgW="5382791" imgH="3028231" progId="PowerPoint.Slide.12">
                  <p:embed/>
                </p:oleObj>
              </mc:Choice>
              <mc:Fallback>
                <p:oleObj name="Slide" r:id="rId4" imgW="5382791" imgH="3028231" progId="PowerPoint.Slide.12">
                  <p:embed/>
                  <p:pic>
                    <p:nvPicPr>
                      <p:cNvPr id="5" name="Object 4">
                        <a:extLst>
                          <a:ext uri="{FF2B5EF4-FFF2-40B4-BE49-F238E27FC236}">
                            <a16:creationId xmlns:a16="http://schemas.microsoft.com/office/drawing/2014/main" id="{16F66831-AD62-441E-9398-4907A5A79FC1}"/>
                          </a:ext>
                        </a:extLst>
                      </p:cNvPr>
                      <p:cNvPicPr/>
                      <p:nvPr/>
                    </p:nvPicPr>
                    <p:blipFill>
                      <a:blip r:embed="rId5"/>
                      <a:stretch>
                        <a:fillRect/>
                      </a:stretch>
                    </p:blipFill>
                    <p:spPr>
                      <a:xfrm>
                        <a:off x="685800" y="6264156"/>
                        <a:ext cx="6094412" cy="3427412"/>
                      </a:xfrm>
                      <a:prstGeom prst="rect">
                        <a:avLst/>
                      </a:prstGeom>
                    </p:spPr>
                  </p:pic>
                </p:oleObj>
              </mc:Fallback>
            </mc:AlternateContent>
          </a:graphicData>
        </a:graphic>
      </p:graphicFrame>
    </p:spTree>
    <p:extLst>
      <p:ext uri="{BB962C8B-B14F-4D97-AF65-F5344CB8AC3E}">
        <p14:creationId xmlns:p14="http://schemas.microsoft.com/office/powerpoint/2010/main" val="51484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alibri" panose="020F0502020204030204" pitchFamily="34" charset="0"/>
            </a:endParaRPr>
          </a:p>
          <a:p>
            <a:pPr marL="0" marR="0" lvl="0" indent="0" algn="l" defTabSz="898908" rtl="0" eaLnBrk="1" fontAlgn="auto" latinLnBrk="0" hangingPunct="1">
              <a:lnSpc>
                <a:spcPct val="100000"/>
              </a:lnSpc>
              <a:spcBef>
                <a:spcPts val="0"/>
              </a:spcBef>
              <a:spcAft>
                <a:spcPts val="0"/>
              </a:spcAft>
              <a:buClrTx/>
              <a:buSzTx/>
              <a:buFontTx/>
              <a:buNone/>
              <a:tabLst/>
              <a:defRPr/>
            </a:pPr>
            <a:r>
              <a:rPr lang="en-US" sz="1100" b="1" dirty="0">
                <a:latin typeface="Calibri" panose="020F0502020204030204" pitchFamily="34" charset="0"/>
              </a:rPr>
              <a:t>Facilitator introduces presenters with some quick bio highlights….</a:t>
            </a:r>
            <a:r>
              <a:rPr lang="en-US" sz="1100" b="0" dirty="0">
                <a:latin typeface="Calibri" panose="020F0502020204030204" pitchFamily="34" charset="0"/>
              </a:rPr>
              <a:t> </a:t>
            </a:r>
            <a:endParaRPr lang="en-US" dirty="0"/>
          </a:p>
        </p:txBody>
      </p:sp>
      <p:sp>
        <p:nvSpPr>
          <p:cNvPr id="4" name="Slide Number Placeholder 3"/>
          <p:cNvSpPr>
            <a:spLocks noGrp="1"/>
          </p:cNvSpPr>
          <p:nvPr>
            <p:ph type="sldNum" sz="quarter" idx="10"/>
          </p:nvPr>
        </p:nvSpPr>
        <p:spPr>
          <a:xfrm>
            <a:off x="3397120" y="9062169"/>
            <a:ext cx="259024" cy="246931"/>
          </a:xfrm>
        </p:spPr>
        <p:txBody>
          <a:bodyPr/>
          <a:lstStyle/>
          <a:p>
            <a:fld id="{E4E59082-DD63-4D2F-8101-0F929A5FCE28}" type="slidenum">
              <a:rPr lang="en-US" smtClean="0"/>
              <a:pPr/>
              <a:t>10</a:t>
            </a:fld>
            <a:endParaRPr lang="en-US"/>
          </a:p>
        </p:txBody>
      </p:sp>
    </p:spTree>
    <p:extLst>
      <p:ext uri="{BB962C8B-B14F-4D97-AF65-F5344CB8AC3E}">
        <p14:creationId xmlns:p14="http://schemas.microsoft.com/office/powerpoint/2010/main" val="1196541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Mona to add…</a:t>
            </a:r>
          </a:p>
        </p:txBody>
      </p:sp>
      <p:sp>
        <p:nvSpPr>
          <p:cNvPr id="4" name="Slide Number Placeholder 3"/>
          <p:cNvSpPr>
            <a:spLocks noGrp="1"/>
          </p:cNvSpPr>
          <p:nvPr>
            <p:ph type="sldNum" sz="quarter" idx="5"/>
          </p:nvPr>
        </p:nvSpPr>
        <p:spPr/>
        <p:txBody>
          <a:bodyPr/>
          <a:lstStyle/>
          <a:p>
            <a:fld id="{E4E59082-DD63-4D2F-8101-0F929A5FCE28}" type="slidenum">
              <a:rPr lang="en-US" smtClean="0"/>
              <a:pPr/>
              <a:t>12</a:t>
            </a:fld>
            <a:endParaRPr lang="en-US"/>
          </a:p>
        </p:txBody>
      </p:sp>
    </p:spTree>
    <p:extLst>
      <p:ext uri="{BB962C8B-B14F-4D97-AF65-F5344CB8AC3E}">
        <p14:creationId xmlns:p14="http://schemas.microsoft.com/office/powerpoint/2010/main" val="919597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Greta to present this slide, citing examples to bring each bullet to life.</a:t>
            </a:r>
          </a:p>
        </p:txBody>
      </p:sp>
      <p:sp>
        <p:nvSpPr>
          <p:cNvPr id="4" name="Slide Number Placeholder 3"/>
          <p:cNvSpPr>
            <a:spLocks noGrp="1"/>
          </p:cNvSpPr>
          <p:nvPr>
            <p:ph type="sldNum" sz="quarter" idx="5"/>
          </p:nvPr>
        </p:nvSpPr>
        <p:spPr/>
        <p:txBody>
          <a:bodyPr/>
          <a:lstStyle/>
          <a:p>
            <a:fld id="{E4E59082-DD63-4D2F-8101-0F929A5FCE28}" type="slidenum">
              <a:rPr lang="en-US" smtClean="0"/>
              <a:pPr/>
              <a:t>13</a:t>
            </a:fld>
            <a:endParaRPr lang="en-US"/>
          </a:p>
        </p:txBody>
      </p:sp>
    </p:spTree>
    <p:extLst>
      <p:ext uri="{BB962C8B-B14F-4D97-AF65-F5344CB8AC3E}">
        <p14:creationId xmlns:p14="http://schemas.microsoft.com/office/powerpoint/2010/main" val="722325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Greta to present this slide….emphasizing that this is just a starter list of tools and tactics. “We want to hear what </a:t>
            </a:r>
            <a:r>
              <a:rPr lang="en-US" u="sng" dirty="0"/>
              <a:t>you’re</a:t>
            </a:r>
            <a:r>
              <a:rPr lang="en-US" dirty="0"/>
              <a:t> doing to effectively communicate on your RETAIN team during the discussion portion of this CoP, and ultimately learn what works and what doesn’t from one another….”</a:t>
            </a:r>
          </a:p>
        </p:txBody>
      </p:sp>
      <p:sp>
        <p:nvSpPr>
          <p:cNvPr id="4" name="Slide Number Placeholder 3"/>
          <p:cNvSpPr>
            <a:spLocks noGrp="1"/>
          </p:cNvSpPr>
          <p:nvPr>
            <p:ph type="sldNum" sz="quarter" idx="5"/>
          </p:nvPr>
        </p:nvSpPr>
        <p:spPr/>
        <p:txBody>
          <a:bodyPr/>
          <a:lstStyle/>
          <a:p>
            <a:fld id="{E4E59082-DD63-4D2F-8101-0F929A5FCE28}" type="slidenum">
              <a:rPr lang="en-US" smtClean="0"/>
              <a:pPr/>
              <a:t>14</a:t>
            </a:fld>
            <a:endParaRPr lang="en-US"/>
          </a:p>
        </p:txBody>
      </p:sp>
    </p:spTree>
    <p:extLst>
      <p:ext uri="{BB962C8B-B14F-4D97-AF65-F5344CB8AC3E}">
        <p14:creationId xmlns:p14="http://schemas.microsoft.com/office/powerpoint/2010/main" val="2316380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8908" rtl="0" eaLnBrk="1" fontAlgn="auto" latinLnBrk="0" hangingPunct="1">
              <a:lnSpc>
                <a:spcPct val="100000"/>
              </a:lnSpc>
              <a:spcBef>
                <a:spcPts val="0"/>
              </a:spcBef>
              <a:spcAft>
                <a:spcPts val="0"/>
              </a:spcAft>
              <a:buClrTx/>
              <a:buSzTx/>
              <a:buFontTx/>
              <a:buNone/>
              <a:tabLst/>
              <a:defRPr/>
            </a:pPr>
            <a:r>
              <a:rPr lang="en-US" sz="1180" kern="1200" dirty="0">
                <a:solidFill>
                  <a:schemeClr val="tx1"/>
                </a:solidFill>
                <a:effectLst/>
                <a:latin typeface="+mn-lt"/>
                <a:ea typeface="+mn-ea"/>
                <a:cs typeface="+mn-cs"/>
              </a:rPr>
              <a:t>Thank you so much [speakers]. Before we get into our discussion, we’d like to take a quick poll, just to get a sense of everyone’s experience level with today’s topic.</a:t>
            </a:r>
          </a:p>
          <a:p>
            <a:endParaRPr lang="en-US" dirty="0"/>
          </a:p>
        </p:txBody>
      </p:sp>
      <p:sp>
        <p:nvSpPr>
          <p:cNvPr id="4" name="Slide Number Placeholder 3"/>
          <p:cNvSpPr>
            <a:spLocks noGrp="1"/>
          </p:cNvSpPr>
          <p:nvPr>
            <p:ph type="sldNum" sz="quarter" idx="5"/>
          </p:nvPr>
        </p:nvSpPr>
        <p:spPr/>
        <p:txBody>
          <a:bodyPr/>
          <a:lstStyle/>
          <a:p>
            <a:fld id="{E4E59082-DD63-4D2F-8101-0F929A5FCE28}" type="slidenum">
              <a:rPr lang="en-US" smtClean="0"/>
              <a:pPr/>
              <a:t>15</a:t>
            </a:fld>
            <a:endParaRPr lang="en-US"/>
          </a:p>
        </p:txBody>
      </p:sp>
    </p:spTree>
    <p:extLst>
      <p:ext uri="{BB962C8B-B14F-4D97-AF65-F5344CB8AC3E}">
        <p14:creationId xmlns:p14="http://schemas.microsoft.com/office/powerpoint/2010/main" val="2420816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80" kern="1200" dirty="0">
                <a:solidFill>
                  <a:schemeClr val="tx1"/>
                </a:solidFill>
                <a:effectLst/>
                <a:latin typeface="+mn-lt"/>
                <a:ea typeface="+mn-ea"/>
                <a:cs typeface="+mn-cs"/>
              </a:rPr>
              <a:t>As you can see on the screen, there’s a poll question:</a:t>
            </a:r>
          </a:p>
          <a:p>
            <a:endParaRPr lang="en-US" sz="1180" kern="1200" dirty="0">
              <a:solidFill>
                <a:schemeClr val="tx1"/>
              </a:solidFill>
              <a:effectLst/>
              <a:latin typeface="+mn-lt"/>
              <a:ea typeface="+mn-ea"/>
              <a:cs typeface="+mn-cs"/>
            </a:endParaRPr>
          </a:p>
          <a:p>
            <a:r>
              <a:rPr lang="en-US" sz="1400" b="1" dirty="0">
                <a:solidFill>
                  <a:srgbClr val="040404"/>
                </a:solidFill>
                <a:latin typeface="Calibri" panose="020F0502020204030204" pitchFamily="34" charset="0"/>
                <a:cs typeface="Calibri" panose="020F0502020204030204" pitchFamily="34" charset="0"/>
              </a:rPr>
              <a:t>How successful do you feel your team has been at effectively communicating about your RETAIN project? </a:t>
            </a:r>
          </a:p>
          <a:p>
            <a:endParaRPr lang="en-US" sz="1200" dirty="0">
              <a:solidFill>
                <a:srgbClr val="040404"/>
              </a:solidFill>
              <a:latin typeface="Calibri" panose="020F0502020204030204" pitchFamily="34" charset="0"/>
              <a:cs typeface="Calibri" panose="020F0502020204030204" pitchFamily="34" charset="0"/>
            </a:endParaRPr>
          </a:p>
          <a:p>
            <a:pPr marL="514350" indent="-514350">
              <a:lnSpc>
                <a:spcPct val="110000"/>
              </a:lnSpc>
              <a:buFont typeface="Wingdings" panose="05000000000000000000" pitchFamily="2" charset="2"/>
              <a:buChar char="q"/>
            </a:pPr>
            <a:r>
              <a:rPr lang="en-US" b="1" dirty="0">
                <a:solidFill>
                  <a:srgbClr val="002060"/>
                </a:solidFill>
                <a:latin typeface="Calibri" panose="020F0502020204030204" pitchFamily="34" charset="0"/>
                <a:cs typeface="Calibri" panose="020F0502020204030204" pitchFamily="34" charset="0"/>
              </a:rPr>
              <a:t>Very Successful: </a:t>
            </a:r>
            <a:r>
              <a:rPr lang="en-US" dirty="0">
                <a:solidFill>
                  <a:srgbClr val="040404"/>
                </a:solidFill>
                <a:latin typeface="Calibri" panose="020F0502020204030204" pitchFamily="34" charset="0"/>
                <a:cs typeface="Calibri" panose="020F0502020204030204" pitchFamily="34" charset="0"/>
              </a:rPr>
              <a:t>We’re a well oiled machine!  </a:t>
            </a:r>
          </a:p>
          <a:p>
            <a:pPr marL="514350" indent="-514350">
              <a:lnSpc>
                <a:spcPct val="110000"/>
              </a:lnSpc>
              <a:buFont typeface="Wingdings" panose="05000000000000000000" pitchFamily="2" charset="2"/>
              <a:buChar char="q"/>
            </a:pPr>
            <a:r>
              <a:rPr lang="en-US" b="1" dirty="0">
                <a:solidFill>
                  <a:srgbClr val="002060"/>
                </a:solidFill>
                <a:latin typeface="Calibri" panose="020F0502020204030204" pitchFamily="34" charset="0"/>
                <a:cs typeface="Calibri" panose="020F0502020204030204" pitchFamily="34" charset="0"/>
              </a:rPr>
              <a:t>Somewhat Successful: </a:t>
            </a:r>
            <a:r>
              <a:rPr lang="en-US" dirty="0">
                <a:solidFill>
                  <a:srgbClr val="040404"/>
                </a:solidFill>
                <a:latin typeface="Calibri" panose="020F0502020204030204" pitchFamily="34" charset="0"/>
                <a:cs typeface="Calibri" panose="020F0502020204030204" pitchFamily="34" charset="0"/>
              </a:rPr>
              <a:t>We communicate reasonably well, but there’s room for improvement.  </a:t>
            </a:r>
          </a:p>
          <a:p>
            <a:pPr marL="514350" indent="-514350">
              <a:lnSpc>
                <a:spcPct val="110000"/>
              </a:lnSpc>
              <a:buFont typeface="Wingdings" panose="05000000000000000000" pitchFamily="2" charset="2"/>
              <a:buChar char="q"/>
            </a:pPr>
            <a:r>
              <a:rPr lang="en-US" b="1" dirty="0">
                <a:solidFill>
                  <a:srgbClr val="002060"/>
                </a:solidFill>
                <a:latin typeface="Calibri" panose="020F0502020204030204" pitchFamily="34" charset="0"/>
                <a:cs typeface="Calibri" panose="020F0502020204030204" pitchFamily="34" charset="0"/>
              </a:rPr>
              <a:t>Not Successful: </a:t>
            </a:r>
            <a:r>
              <a:rPr lang="en-US" dirty="0">
                <a:solidFill>
                  <a:srgbClr val="040404"/>
                </a:solidFill>
                <a:latin typeface="Calibri" panose="020F0502020204030204" pitchFamily="34" charset="0"/>
                <a:cs typeface="Calibri" panose="020F0502020204030204" pitchFamily="34" charset="0"/>
              </a:rPr>
              <a:t>We have some work to do in this area. </a:t>
            </a:r>
          </a:p>
          <a:p>
            <a:endParaRPr lang="en-US" dirty="0"/>
          </a:p>
          <a:p>
            <a:r>
              <a:rPr lang="en-US" dirty="0"/>
              <a:t>[Pause for responses. Read out the results.]</a:t>
            </a:r>
          </a:p>
        </p:txBody>
      </p:sp>
      <p:sp>
        <p:nvSpPr>
          <p:cNvPr id="4" name="Slide Number Placeholder 3"/>
          <p:cNvSpPr>
            <a:spLocks noGrp="1"/>
          </p:cNvSpPr>
          <p:nvPr>
            <p:ph type="sldNum" sz="quarter" idx="5"/>
          </p:nvPr>
        </p:nvSpPr>
        <p:spPr/>
        <p:txBody>
          <a:bodyPr/>
          <a:lstStyle/>
          <a:p>
            <a:fld id="{E4E59082-DD63-4D2F-8101-0F929A5FCE28}" type="slidenum">
              <a:rPr lang="en-US" smtClean="0"/>
              <a:pPr/>
              <a:t>16</a:t>
            </a:fld>
            <a:endParaRPr lang="en-US" dirty="0"/>
          </a:p>
        </p:txBody>
      </p:sp>
    </p:spTree>
    <p:extLst>
      <p:ext uri="{BB962C8B-B14F-4D97-AF65-F5344CB8AC3E}">
        <p14:creationId xmlns:p14="http://schemas.microsoft.com/office/powerpoint/2010/main" val="2406191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8908" rtl="0" eaLnBrk="1" fontAlgn="auto" latinLnBrk="0" hangingPunct="1">
              <a:lnSpc>
                <a:spcPct val="100000"/>
              </a:lnSpc>
              <a:spcBef>
                <a:spcPts val="0"/>
              </a:spcBef>
              <a:spcAft>
                <a:spcPts val="0"/>
              </a:spcAft>
              <a:buClrTx/>
              <a:buSzTx/>
              <a:buFontTx/>
              <a:buNone/>
              <a:tabLst/>
              <a:defRPr/>
            </a:pPr>
            <a:r>
              <a:rPr lang="en-US" sz="1180" kern="1200" dirty="0">
                <a:solidFill>
                  <a:schemeClr val="tx1"/>
                </a:solidFill>
                <a:effectLst/>
                <a:latin typeface="+mn-lt"/>
                <a:ea typeface="+mn-ea"/>
                <a:cs typeface="+mn-cs"/>
              </a:rPr>
              <a:t>And now we want to hear from all of you. So we’re going a pose a few questions to seed the discussion. </a:t>
            </a:r>
          </a:p>
          <a:p>
            <a:endParaRPr lang="en-US" dirty="0"/>
          </a:p>
        </p:txBody>
      </p:sp>
      <p:sp>
        <p:nvSpPr>
          <p:cNvPr id="4" name="Slide Number Placeholder 3"/>
          <p:cNvSpPr>
            <a:spLocks noGrp="1"/>
          </p:cNvSpPr>
          <p:nvPr>
            <p:ph type="sldNum" sz="quarter" idx="5"/>
          </p:nvPr>
        </p:nvSpPr>
        <p:spPr/>
        <p:txBody>
          <a:bodyPr/>
          <a:lstStyle/>
          <a:p>
            <a:fld id="{E4E59082-DD63-4D2F-8101-0F929A5FCE28}" type="slidenum">
              <a:rPr lang="en-US" smtClean="0"/>
              <a:pPr/>
              <a:t>17</a:t>
            </a:fld>
            <a:endParaRPr lang="en-US"/>
          </a:p>
        </p:txBody>
      </p:sp>
    </p:spTree>
    <p:extLst>
      <p:ext uri="{BB962C8B-B14F-4D97-AF65-F5344CB8AC3E}">
        <p14:creationId xmlns:p14="http://schemas.microsoft.com/office/powerpoint/2010/main" val="2140511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8908" rtl="0" eaLnBrk="1" fontAlgn="auto" latinLnBrk="0" hangingPunct="1">
              <a:lnSpc>
                <a:spcPct val="100000"/>
              </a:lnSpc>
              <a:spcBef>
                <a:spcPts val="0"/>
              </a:spcBef>
              <a:spcAft>
                <a:spcPts val="0"/>
              </a:spcAft>
              <a:buClrTx/>
              <a:buSzTx/>
              <a:buFontTx/>
              <a:buNone/>
              <a:tabLst/>
              <a:defRPr/>
            </a:pPr>
            <a:r>
              <a:rPr lang="en-US" sz="1180" kern="1200" dirty="0">
                <a:solidFill>
                  <a:schemeClr val="tx1"/>
                </a:solidFill>
                <a:effectLst/>
                <a:latin typeface="+mn-lt"/>
                <a:ea typeface="+mn-ea"/>
                <a:cs typeface="+mn-cs"/>
              </a:rPr>
              <a:t>[Greta facilitates discussion; Mona and Hope should feel free to chime in]</a:t>
            </a:r>
          </a:p>
          <a:p>
            <a:endParaRPr lang="en-US" b="0" dirty="0"/>
          </a:p>
        </p:txBody>
      </p:sp>
      <p:sp>
        <p:nvSpPr>
          <p:cNvPr id="4" name="Slide Number Placeholder 3"/>
          <p:cNvSpPr>
            <a:spLocks noGrp="1"/>
          </p:cNvSpPr>
          <p:nvPr>
            <p:ph type="sldNum" sz="quarter" idx="10"/>
          </p:nvPr>
        </p:nvSpPr>
        <p:spPr>
          <a:xfrm>
            <a:off x="3397120" y="9062169"/>
            <a:ext cx="259024" cy="246931"/>
          </a:xfrm>
        </p:spPr>
        <p:txBody>
          <a:bodyPr/>
          <a:lstStyle/>
          <a:p>
            <a:fld id="{E4E59082-DD63-4D2F-8101-0F929A5FCE28}" type="slidenum">
              <a:rPr lang="en-US" smtClean="0"/>
              <a:pPr/>
              <a:t>18</a:t>
            </a:fld>
            <a:endParaRPr lang="en-US"/>
          </a:p>
        </p:txBody>
      </p:sp>
    </p:spTree>
    <p:extLst>
      <p:ext uri="{BB962C8B-B14F-4D97-AF65-F5344CB8AC3E}">
        <p14:creationId xmlns:p14="http://schemas.microsoft.com/office/powerpoint/2010/main" val="2642622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8908" rtl="0" eaLnBrk="1" fontAlgn="auto" latinLnBrk="0" hangingPunct="1">
              <a:lnSpc>
                <a:spcPct val="100000"/>
              </a:lnSpc>
              <a:spcBef>
                <a:spcPts val="0"/>
              </a:spcBef>
              <a:spcAft>
                <a:spcPts val="0"/>
              </a:spcAft>
              <a:buClrTx/>
              <a:buSzTx/>
              <a:buFontTx/>
              <a:buNone/>
              <a:tabLst/>
              <a:defRPr/>
            </a:pPr>
            <a:r>
              <a:rPr lang="en-US" sz="1180" kern="1200" dirty="0">
                <a:solidFill>
                  <a:schemeClr val="tx1"/>
                </a:solidFill>
                <a:effectLst/>
                <a:latin typeface="+mn-lt"/>
                <a:ea typeface="+mn-ea"/>
                <a:cs typeface="+mn-cs"/>
              </a:rPr>
              <a:t>Thanks so much for that great discussion. Now, as we prepare to debrief, we’d like you to move on to some self reflection.</a:t>
            </a:r>
          </a:p>
          <a:p>
            <a:endParaRPr lang="en-US" dirty="0"/>
          </a:p>
        </p:txBody>
      </p:sp>
      <p:sp>
        <p:nvSpPr>
          <p:cNvPr id="4" name="Slide Number Placeholder 3"/>
          <p:cNvSpPr>
            <a:spLocks noGrp="1"/>
          </p:cNvSpPr>
          <p:nvPr>
            <p:ph type="sldNum" sz="quarter" idx="5"/>
          </p:nvPr>
        </p:nvSpPr>
        <p:spPr/>
        <p:txBody>
          <a:bodyPr/>
          <a:lstStyle/>
          <a:p>
            <a:fld id="{E4E59082-DD63-4D2F-8101-0F929A5FCE28}" type="slidenum">
              <a:rPr lang="en-US" smtClean="0"/>
              <a:pPr/>
              <a:t>19</a:t>
            </a:fld>
            <a:endParaRPr lang="en-US"/>
          </a:p>
        </p:txBody>
      </p:sp>
    </p:spTree>
    <p:extLst>
      <p:ext uri="{BB962C8B-B14F-4D97-AF65-F5344CB8AC3E}">
        <p14:creationId xmlns:p14="http://schemas.microsoft.com/office/powerpoint/2010/main" val="2948013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80" kern="1200" dirty="0">
                <a:solidFill>
                  <a:schemeClr val="tx1"/>
                </a:solidFill>
                <a:effectLst/>
                <a:latin typeface="+mn-lt"/>
                <a:ea typeface="+mn-ea"/>
                <a:cs typeface="+mn-cs"/>
              </a:rPr>
              <a:t>We want you to think about the following questions.</a:t>
            </a:r>
          </a:p>
          <a:p>
            <a:endParaRPr lang="en-US" sz="1180" kern="1200" dirty="0">
              <a:solidFill>
                <a:schemeClr val="tx1"/>
              </a:solidFill>
              <a:effectLst/>
              <a:latin typeface="+mn-lt"/>
              <a:ea typeface="+mn-ea"/>
              <a:cs typeface="+mn-cs"/>
            </a:endParaRPr>
          </a:p>
          <a:p>
            <a:pPr lvl="0"/>
            <a:r>
              <a:rPr lang="en-US" sz="1180" kern="1200" dirty="0">
                <a:solidFill>
                  <a:schemeClr val="tx1"/>
                </a:solidFill>
                <a:effectLst/>
                <a:latin typeface="+mn-lt"/>
                <a:ea typeface="+mn-ea"/>
                <a:cs typeface="+mn-cs"/>
              </a:rPr>
              <a:t>What did you hear today that provoked your thinking?</a:t>
            </a:r>
          </a:p>
          <a:p>
            <a:pPr lvl="0"/>
            <a:r>
              <a:rPr lang="en-US" sz="1180" kern="1200" dirty="0">
                <a:solidFill>
                  <a:schemeClr val="tx1"/>
                </a:solidFill>
                <a:effectLst/>
                <a:latin typeface="+mn-lt"/>
                <a:ea typeface="+mn-ea"/>
                <a:cs typeface="+mn-cs"/>
              </a:rPr>
              <a:t>What did you hear that you would like to explore further?</a:t>
            </a:r>
          </a:p>
          <a:p>
            <a:pPr lvl="0"/>
            <a:r>
              <a:rPr lang="en-US" sz="1180" kern="1200" dirty="0">
                <a:solidFill>
                  <a:schemeClr val="tx1"/>
                </a:solidFill>
                <a:effectLst/>
                <a:latin typeface="+mn-lt"/>
                <a:ea typeface="+mn-ea"/>
                <a:cs typeface="+mn-cs"/>
              </a:rPr>
              <a:t>What might you consider acting upon?</a:t>
            </a:r>
          </a:p>
          <a:p>
            <a:pPr lvl="0"/>
            <a:r>
              <a:rPr lang="en-US" sz="1180" kern="1200" dirty="0">
                <a:solidFill>
                  <a:schemeClr val="tx1"/>
                </a:solidFill>
                <a:effectLst/>
                <a:latin typeface="+mn-lt"/>
                <a:ea typeface="+mn-ea"/>
                <a:cs typeface="+mn-cs"/>
              </a:rPr>
              <a:t>Final thoughts or contributions?</a:t>
            </a:r>
          </a:p>
          <a:p>
            <a:pPr lvl="0"/>
            <a:r>
              <a:rPr lang="en-US" sz="1180" kern="1200" dirty="0">
                <a:solidFill>
                  <a:schemeClr val="tx1"/>
                </a:solidFill>
                <a:effectLst/>
                <a:latin typeface="+mn-lt"/>
                <a:ea typeface="+mn-ea"/>
                <a:cs typeface="+mn-cs"/>
              </a:rPr>
              <a:t>How did this process push your own thinking?</a:t>
            </a:r>
          </a:p>
          <a:p>
            <a:pPr lvl="0"/>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Now, hang on to those thoughts, because we want you to use them to inform some sharing we’ll be doing in a few minutes.</a:t>
            </a:r>
          </a:p>
          <a:p>
            <a:endParaRPr lang="en-US" sz="1180" kern="1200" dirty="0">
              <a:solidFill>
                <a:schemeClr val="tx1"/>
              </a:solidFill>
              <a:effectLst/>
              <a:latin typeface="+mn-lt"/>
              <a:ea typeface="+mn-ea"/>
              <a:cs typeface="+mn-cs"/>
            </a:endParaRPr>
          </a:p>
          <a:p>
            <a:pPr marL="0" marR="0" lvl="0" indent="0" algn="l" defTabSz="898908" rtl="0" eaLnBrk="1" fontAlgn="auto" latinLnBrk="0" hangingPunct="1">
              <a:lnSpc>
                <a:spcPct val="100000"/>
              </a:lnSpc>
              <a:spcBef>
                <a:spcPts val="0"/>
              </a:spcBef>
              <a:spcAft>
                <a:spcPts val="0"/>
              </a:spcAft>
              <a:buClrTx/>
              <a:buSzTx/>
              <a:buFontTx/>
              <a:buNone/>
              <a:tabLst/>
              <a:defRPr/>
            </a:pPr>
            <a:r>
              <a:rPr lang="en-US" sz="1180" kern="1200" dirty="0">
                <a:solidFill>
                  <a:schemeClr val="tx1"/>
                </a:solidFill>
                <a:effectLst/>
                <a:latin typeface="+mn-lt"/>
                <a:ea typeface="+mn-ea"/>
                <a:cs typeface="+mn-cs"/>
              </a:rPr>
              <a:t>[If there is time, we can ask people to share these out loud. If we’re short on time, we will have them ponder the questions to themselves and use them to inform the debrief]</a:t>
            </a:r>
          </a:p>
          <a:p>
            <a:endParaRPr lang="en-US" sz="1180" b="1" kern="1200" dirty="0">
              <a:solidFill>
                <a:schemeClr val="tx1"/>
              </a:solidFill>
              <a:effectLst/>
              <a:latin typeface="+mn-lt"/>
              <a:ea typeface="+mn-ea"/>
              <a:cs typeface="+mn-cs"/>
            </a:endParaRPr>
          </a:p>
          <a:p>
            <a:pPr marL="228600" marR="0" lvl="0" indent="-228600" algn="l" defTabSz="898908" rtl="0" eaLnBrk="1" fontAlgn="auto" latinLnBrk="0" hangingPunct="1">
              <a:lnSpc>
                <a:spcPct val="100000"/>
              </a:lnSpc>
              <a:spcBef>
                <a:spcPts val="0"/>
              </a:spcBef>
              <a:spcAft>
                <a:spcPts val="0"/>
              </a:spcAft>
              <a:buClrTx/>
              <a:buSzTx/>
              <a:buFont typeface="+mj-lt"/>
              <a:buAutoNum type="arabicPeriod"/>
              <a:tabLst/>
              <a:defRPr/>
            </a:pPr>
            <a:endParaRPr lang="en-US" sz="118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E59082-DD63-4D2F-8101-0F929A5FCE28}" type="slidenum">
              <a:rPr lang="en-US" smtClean="0"/>
              <a:pPr/>
              <a:t>20</a:t>
            </a:fld>
            <a:endParaRPr lang="en-US" dirty="0"/>
          </a:p>
        </p:txBody>
      </p:sp>
    </p:spTree>
    <p:extLst>
      <p:ext uri="{BB962C8B-B14F-4D97-AF65-F5344CB8AC3E}">
        <p14:creationId xmlns:p14="http://schemas.microsoft.com/office/powerpoint/2010/main" val="3657389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80" kern="1200" dirty="0">
                <a:solidFill>
                  <a:schemeClr val="tx1"/>
                </a:solidFill>
                <a:effectLst/>
                <a:latin typeface="+mn-lt"/>
                <a:ea typeface="+mn-ea"/>
                <a:cs typeface="+mn-cs"/>
              </a:rPr>
              <a:t>Hello everyone, and welcome to today’s Community of Practice, “[Title].”</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My name is Hope Adler. I’m part of the RETAIN Communications TA team, and I’ll be serving as your facilitator today.  </a:t>
            </a:r>
          </a:p>
          <a:p>
            <a:endParaRPr lang="en-US" dirty="0"/>
          </a:p>
        </p:txBody>
      </p:sp>
      <p:sp>
        <p:nvSpPr>
          <p:cNvPr id="4" name="Slide Number Placeholder 3"/>
          <p:cNvSpPr>
            <a:spLocks noGrp="1"/>
          </p:cNvSpPr>
          <p:nvPr>
            <p:ph type="sldNum" sz="quarter" idx="5"/>
          </p:nvPr>
        </p:nvSpPr>
        <p:spPr/>
        <p:txBody>
          <a:bodyPr/>
          <a:lstStyle/>
          <a:p>
            <a:fld id="{E4E59082-DD63-4D2F-8101-0F929A5FCE28}" type="slidenum">
              <a:rPr lang="en-US" smtClean="0"/>
              <a:pPr/>
              <a:t>2</a:t>
            </a:fld>
            <a:endParaRPr lang="en-US"/>
          </a:p>
        </p:txBody>
      </p:sp>
    </p:spTree>
    <p:extLst>
      <p:ext uri="{BB962C8B-B14F-4D97-AF65-F5344CB8AC3E}">
        <p14:creationId xmlns:p14="http://schemas.microsoft.com/office/powerpoint/2010/main" val="158625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8908" rtl="0" eaLnBrk="1" fontAlgn="auto" latinLnBrk="0" hangingPunct="1">
              <a:lnSpc>
                <a:spcPct val="100000"/>
              </a:lnSpc>
              <a:spcBef>
                <a:spcPts val="0"/>
              </a:spcBef>
              <a:spcAft>
                <a:spcPts val="0"/>
              </a:spcAft>
              <a:buClrTx/>
              <a:buSzTx/>
              <a:buFontTx/>
              <a:buNone/>
              <a:tabLst/>
              <a:defRPr/>
            </a:pPr>
            <a:r>
              <a:rPr lang="en-US" sz="1180" kern="1200" dirty="0">
                <a:solidFill>
                  <a:schemeClr val="tx1"/>
                </a:solidFill>
                <a:effectLst/>
                <a:latin typeface="+mn-lt"/>
                <a:ea typeface="+mn-ea"/>
                <a:cs typeface="+mn-cs"/>
              </a:rPr>
              <a:t>As we approach the top of the hour, it’s time for us to debrief and talk about next steps. </a:t>
            </a:r>
          </a:p>
          <a:p>
            <a:endParaRPr lang="en-US" dirty="0"/>
          </a:p>
        </p:txBody>
      </p:sp>
      <p:sp>
        <p:nvSpPr>
          <p:cNvPr id="4" name="Slide Number Placeholder 3"/>
          <p:cNvSpPr>
            <a:spLocks noGrp="1"/>
          </p:cNvSpPr>
          <p:nvPr>
            <p:ph type="sldNum" sz="quarter" idx="5"/>
          </p:nvPr>
        </p:nvSpPr>
        <p:spPr/>
        <p:txBody>
          <a:bodyPr/>
          <a:lstStyle/>
          <a:p>
            <a:fld id="{E4E59082-DD63-4D2F-8101-0F929A5FCE28}" type="slidenum">
              <a:rPr lang="en-US" smtClean="0"/>
              <a:pPr/>
              <a:t>21</a:t>
            </a:fld>
            <a:endParaRPr lang="en-US"/>
          </a:p>
        </p:txBody>
      </p:sp>
    </p:spTree>
    <p:extLst>
      <p:ext uri="{BB962C8B-B14F-4D97-AF65-F5344CB8AC3E}">
        <p14:creationId xmlns:p14="http://schemas.microsoft.com/office/powerpoint/2010/main" val="1358287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8908" rtl="0" eaLnBrk="1" fontAlgn="auto" latinLnBrk="0" hangingPunct="1">
              <a:lnSpc>
                <a:spcPct val="100000"/>
              </a:lnSpc>
              <a:spcBef>
                <a:spcPts val="0"/>
              </a:spcBef>
              <a:spcAft>
                <a:spcPts val="0"/>
              </a:spcAft>
              <a:buClrTx/>
              <a:buSzTx/>
              <a:buFontTx/>
              <a:buNone/>
              <a:tabLst/>
              <a:defRPr/>
            </a:pPr>
            <a:r>
              <a:rPr lang="en-US" sz="1180" kern="1200" dirty="0">
                <a:solidFill>
                  <a:schemeClr val="tx1"/>
                </a:solidFill>
                <a:effectLst/>
                <a:latin typeface="+mn-lt"/>
                <a:ea typeface="+mn-ea"/>
                <a:cs typeface="+mn-cs"/>
              </a:rPr>
              <a:t>First, on this slide you’ll find some key resource recommended by our presenters today. They include: </a:t>
            </a:r>
          </a:p>
          <a:p>
            <a:pPr marL="0" marR="0" lvl="0" indent="0" algn="l" defTabSz="89890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ctr" defTabSz="898908" rtl="0" eaLnBrk="1" fontAlgn="auto" latinLnBrk="0" hangingPunct="1">
              <a:lnSpc>
                <a:spcPct val="100000"/>
              </a:lnSpc>
              <a:spcBef>
                <a:spcPts val="0"/>
              </a:spcBef>
              <a:spcAft>
                <a:spcPts val="0"/>
              </a:spcAft>
              <a:buClrTx/>
              <a:buSzTx/>
              <a:buFontTx/>
              <a:buNone/>
              <a:tabLst/>
              <a:defRPr/>
            </a:pPr>
            <a:fld id="{E4E59082-DD63-4D2F-8101-0F929A5FCE28}" type="slidenum">
              <a:rPr kumimoji="0" lang="en-US" sz="1000" b="0" i="0" u="none" strike="noStrike" kern="1200" cap="none" spc="0" normalizeH="0" baseline="0" noProof="0" smtClean="0">
                <a:ln>
                  <a:noFill/>
                </a:ln>
                <a:solidFill>
                  <a:srgbClr val="4D4D4F"/>
                </a:solidFill>
                <a:effectLst/>
                <a:uLnTx/>
                <a:uFillTx/>
                <a:latin typeface="Arial"/>
                <a:ea typeface="+mn-ea"/>
                <a:cs typeface="+mn-cs"/>
              </a:rPr>
              <a:pPr marL="0" marR="0" lvl="0" indent="0" algn="ctr" defTabSz="898908"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4D4D4F"/>
              </a:solidFill>
              <a:effectLst/>
              <a:uLnTx/>
              <a:uFillTx/>
              <a:latin typeface="Arial"/>
              <a:ea typeface="+mn-ea"/>
              <a:cs typeface="+mn-cs"/>
            </a:endParaRPr>
          </a:p>
        </p:txBody>
      </p:sp>
    </p:spTree>
    <p:extLst>
      <p:ext uri="{BB962C8B-B14F-4D97-AF65-F5344CB8AC3E}">
        <p14:creationId xmlns:p14="http://schemas.microsoft.com/office/powerpoint/2010/main" val="2970987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80" kern="1200" dirty="0">
                <a:solidFill>
                  <a:schemeClr val="tx1"/>
                </a:solidFill>
                <a:effectLst/>
                <a:latin typeface="+mn-lt"/>
                <a:ea typeface="+mn-ea"/>
                <a:cs typeface="+mn-cs"/>
              </a:rPr>
              <a:t>And, now let’s talk about takeaways. We’re hoping that a representative from each state on the line today can share one key take-away from today’s discussion.  </a:t>
            </a:r>
          </a:p>
          <a:p>
            <a:endParaRPr lang="en-US" sz="1180" kern="1200" dirty="0">
              <a:solidFill>
                <a:schemeClr val="tx1"/>
              </a:solidFill>
              <a:effectLst/>
              <a:latin typeface="+mn-lt"/>
              <a:ea typeface="+mn-ea"/>
              <a:cs typeface="+mn-cs"/>
            </a:endParaRPr>
          </a:p>
          <a:p>
            <a:pPr lvl="0"/>
            <a:r>
              <a:rPr lang="en-US" sz="1180" kern="1200" dirty="0">
                <a:solidFill>
                  <a:schemeClr val="tx1"/>
                </a:solidFill>
                <a:effectLst/>
                <a:latin typeface="+mn-lt"/>
                <a:ea typeface="+mn-ea"/>
                <a:cs typeface="+mn-cs"/>
              </a:rPr>
              <a:t>Share a key takeaway from today’s discussion.</a:t>
            </a:r>
          </a:p>
          <a:p>
            <a:pPr lvl="0"/>
            <a:endParaRPr lang="en-US" sz="1180" kern="1200" dirty="0">
              <a:solidFill>
                <a:schemeClr val="tx1"/>
              </a:solidFill>
              <a:effectLst/>
              <a:latin typeface="+mn-lt"/>
              <a:ea typeface="+mn-ea"/>
              <a:cs typeface="+mn-cs"/>
            </a:endParaRPr>
          </a:p>
          <a:p>
            <a:pPr lvl="0"/>
            <a:r>
              <a:rPr lang="en-US" sz="1180" kern="1200" dirty="0">
                <a:solidFill>
                  <a:schemeClr val="tx1"/>
                </a:solidFill>
                <a:effectLst/>
                <a:latin typeface="+mn-lt"/>
                <a:ea typeface="+mn-ea"/>
                <a:cs typeface="+mn-cs"/>
              </a:rPr>
              <a:t>What are the next steps you will take?</a:t>
            </a:r>
          </a:p>
          <a:p>
            <a:pPr lvl="0"/>
            <a:endParaRPr lang="en-US" sz="1180" kern="1200" dirty="0">
              <a:solidFill>
                <a:schemeClr val="tx1"/>
              </a:solidFill>
              <a:effectLst/>
              <a:latin typeface="+mn-lt"/>
              <a:ea typeface="+mn-ea"/>
              <a:cs typeface="+mn-cs"/>
            </a:endParaRPr>
          </a:p>
          <a:p>
            <a:pPr lvl="0"/>
            <a:r>
              <a:rPr lang="en-US" sz="1180" kern="1200" dirty="0">
                <a:solidFill>
                  <a:schemeClr val="tx1"/>
                </a:solidFill>
                <a:effectLst/>
                <a:latin typeface="+mn-lt"/>
                <a:ea typeface="+mn-ea"/>
                <a:cs typeface="+mn-cs"/>
              </a:rPr>
              <a:t>Are there any remaining questions or needs that you would like follow-up on?</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Facilitate responses from….</a:t>
            </a:r>
          </a:p>
          <a:p>
            <a:pPr lvl="0"/>
            <a:endParaRPr lang="en-US" sz="1180" kern="1200" dirty="0">
              <a:solidFill>
                <a:schemeClr val="tx1"/>
              </a:solidFill>
              <a:effectLst/>
              <a:latin typeface="+mn-lt"/>
              <a:ea typeface="+mn-ea"/>
              <a:cs typeface="+mn-cs"/>
            </a:endParaRPr>
          </a:p>
          <a:p>
            <a:pPr lvl="0"/>
            <a:r>
              <a:rPr lang="en-US" sz="1180" kern="1200" dirty="0">
                <a:solidFill>
                  <a:schemeClr val="tx1"/>
                </a:solidFill>
                <a:effectLst/>
                <a:latin typeface="+mn-lt"/>
                <a:ea typeface="+mn-ea"/>
                <a:cs typeface="+mn-cs"/>
              </a:rPr>
              <a:t>California</a:t>
            </a:r>
          </a:p>
          <a:p>
            <a:pPr lvl="0"/>
            <a:r>
              <a:rPr lang="en-US" sz="1180" kern="1200" dirty="0">
                <a:solidFill>
                  <a:schemeClr val="tx1"/>
                </a:solidFill>
                <a:effectLst/>
                <a:latin typeface="+mn-lt"/>
                <a:ea typeface="+mn-ea"/>
                <a:cs typeface="+mn-cs"/>
              </a:rPr>
              <a:t>Connecticut</a:t>
            </a:r>
          </a:p>
          <a:p>
            <a:pPr lvl="0"/>
            <a:r>
              <a:rPr lang="en-US" sz="1180" kern="1200" dirty="0">
                <a:solidFill>
                  <a:schemeClr val="tx1"/>
                </a:solidFill>
                <a:effectLst/>
                <a:latin typeface="+mn-lt"/>
                <a:ea typeface="+mn-ea"/>
                <a:cs typeface="+mn-cs"/>
              </a:rPr>
              <a:t>Kansas</a:t>
            </a:r>
          </a:p>
          <a:p>
            <a:pPr lvl="0"/>
            <a:r>
              <a:rPr lang="en-US" sz="1180" kern="1200" dirty="0">
                <a:solidFill>
                  <a:schemeClr val="tx1"/>
                </a:solidFill>
                <a:effectLst/>
                <a:latin typeface="+mn-lt"/>
                <a:ea typeface="+mn-ea"/>
                <a:cs typeface="+mn-cs"/>
              </a:rPr>
              <a:t>Kentucky</a:t>
            </a:r>
          </a:p>
          <a:p>
            <a:pPr lvl="0"/>
            <a:r>
              <a:rPr lang="en-US" sz="1180" kern="1200" dirty="0">
                <a:solidFill>
                  <a:schemeClr val="tx1"/>
                </a:solidFill>
                <a:effectLst/>
                <a:latin typeface="+mn-lt"/>
                <a:ea typeface="+mn-ea"/>
                <a:cs typeface="+mn-cs"/>
              </a:rPr>
              <a:t>Ohio</a:t>
            </a:r>
          </a:p>
          <a:p>
            <a:pPr lvl="0"/>
            <a:r>
              <a:rPr lang="en-US" sz="1180" kern="1200" dirty="0">
                <a:solidFill>
                  <a:schemeClr val="tx1"/>
                </a:solidFill>
                <a:effectLst/>
                <a:latin typeface="+mn-lt"/>
                <a:ea typeface="+mn-ea"/>
                <a:cs typeface="+mn-cs"/>
              </a:rPr>
              <a:t>Minnesota</a:t>
            </a:r>
          </a:p>
          <a:p>
            <a:pPr lvl="0"/>
            <a:r>
              <a:rPr lang="en-US" sz="1180" kern="1200" dirty="0">
                <a:solidFill>
                  <a:schemeClr val="tx1"/>
                </a:solidFill>
                <a:effectLst/>
                <a:latin typeface="+mn-lt"/>
                <a:ea typeface="+mn-ea"/>
                <a:cs typeface="+mn-cs"/>
              </a:rPr>
              <a:t>Vermont</a:t>
            </a:r>
          </a:p>
          <a:p>
            <a:pPr lvl="0"/>
            <a:r>
              <a:rPr lang="en-US" sz="1180" kern="1200" dirty="0">
                <a:solidFill>
                  <a:schemeClr val="tx1"/>
                </a:solidFill>
                <a:effectLst/>
                <a:latin typeface="+mn-lt"/>
                <a:ea typeface="+mn-ea"/>
                <a:cs typeface="+mn-cs"/>
              </a:rPr>
              <a:t>Washington </a:t>
            </a:r>
          </a:p>
          <a:p>
            <a:endParaRPr lang="en-US" dirty="0"/>
          </a:p>
        </p:txBody>
      </p:sp>
      <p:sp>
        <p:nvSpPr>
          <p:cNvPr id="4" name="Slide Number Placeholder 3"/>
          <p:cNvSpPr>
            <a:spLocks noGrp="1"/>
          </p:cNvSpPr>
          <p:nvPr>
            <p:ph type="sldNum" sz="quarter" idx="10"/>
          </p:nvPr>
        </p:nvSpPr>
        <p:spPr/>
        <p:txBody>
          <a:bodyPr/>
          <a:lstStyle/>
          <a:p>
            <a:pPr marL="0" marR="0" lvl="0" indent="0" algn="ctr" defTabSz="898908" rtl="0" eaLnBrk="1" fontAlgn="auto" latinLnBrk="0" hangingPunct="1">
              <a:lnSpc>
                <a:spcPct val="100000"/>
              </a:lnSpc>
              <a:spcBef>
                <a:spcPts val="0"/>
              </a:spcBef>
              <a:spcAft>
                <a:spcPts val="0"/>
              </a:spcAft>
              <a:buClrTx/>
              <a:buSzTx/>
              <a:buFontTx/>
              <a:buNone/>
              <a:tabLst/>
              <a:defRPr/>
            </a:pPr>
            <a:fld id="{E4E59082-DD63-4D2F-8101-0F929A5FCE28}" type="slidenum">
              <a:rPr kumimoji="0" lang="en-US" sz="1000" b="0" i="0" u="none" strike="noStrike" kern="1200" cap="none" spc="0" normalizeH="0" baseline="0" noProof="0" smtClean="0">
                <a:ln>
                  <a:noFill/>
                </a:ln>
                <a:solidFill>
                  <a:srgbClr val="4D4D4F"/>
                </a:solidFill>
                <a:effectLst/>
                <a:uLnTx/>
                <a:uFillTx/>
                <a:latin typeface="Arial"/>
                <a:ea typeface="+mn-ea"/>
                <a:cs typeface="+mn-cs"/>
              </a:rPr>
              <a:pPr marL="0" marR="0" lvl="0" indent="0" algn="ctr" defTabSz="898908"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4D4D4F"/>
              </a:solidFill>
              <a:effectLst/>
              <a:uLnTx/>
              <a:uFillTx/>
              <a:latin typeface="Arial"/>
              <a:ea typeface="+mn-ea"/>
              <a:cs typeface="+mn-cs"/>
            </a:endParaRPr>
          </a:p>
        </p:txBody>
      </p:sp>
    </p:spTree>
    <p:extLst>
      <p:ext uri="{BB962C8B-B14F-4D97-AF65-F5344CB8AC3E}">
        <p14:creationId xmlns:p14="http://schemas.microsoft.com/office/powerpoint/2010/main" val="2525189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80" kern="1200" dirty="0">
                <a:solidFill>
                  <a:schemeClr val="tx1"/>
                </a:solidFill>
                <a:effectLst/>
                <a:latin typeface="+mn-lt"/>
                <a:ea typeface="+mn-ea"/>
                <a:cs typeface="+mn-cs"/>
              </a:rPr>
              <a:t>We also like to end these CoPs by asking for your input on the types of TA resources you’re craving with regard to today’s topic. Are you interested in more:</a:t>
            </a:r>
          </a:p>
          <a:p>
            <a:endParaRPr lang="en-US" sz="1180" kern="1200" dirty="0">
              <a:solidFill>
                <a:schemeClr val="tx1"/>
              </a:solidFill>
              <a:effectLst/>
              <a:latin typeface="+mn-lt"/>
              <a:ea typeface="+mn-ea"/>
              <a:cs typeface="+mn-cs"/>
            </a:endParaRPr>
          </a:p>
          <a:p>
            <a:pPr lvl="0"/>
            <a:r>
              <a:rPr lang="en-US" sz="1180" kern="1200" dirty="0">
                <a:solidFill>
                  <a:schemeClr val="tx1"/>
                </a:solidFill>
                <a:effectLst/>
                <a:latin typeface="+mn-lt"/>
                <a:ea typeface="+mn-ea"/>
                <a:cs typeface="+mn-cs"/>
              </a:rPr>
              <a:t>Webinars</a:t>
            </a:r>
          </a:p>
          <a:p>
            <a:pPr lvl="0"/>
            <a:r>
              <a:rPr lang="en-US" sz="1180" kern="1200" dirty="0">
                <a:solidFill>
                  <a:schemeClr val="tx1"/>
                </a:solidFill>
                <a:effectLst/>
                <a:latin typeface="+mn-lt"/>
                <a:ea typeface="+mn-ea"/>
                <a:cs typeface="+mn-cs"/>
              </a:rPr>
              <a:t>Communities of Practice  </a:t>
            </a:r>
          </a:p>
          <a:p>
            <a:pPr lvl="0"/>
            <a:r>
              <a:rPr lang="en-US" sz="1180" kern="1200" dirty="0">
                <a:solidFill>
                  <a:schemeClr val="tx1"/>
                </a:solidFill>
                <a:effectLst/>
                <a:latin typeface="+mn-lt"/>
                <a:ea typeface="+mn-ea"/>
                <a:cs typeface="+mn-cs"/>
              </a:rPr>
              <a:t>SME Consultation</a:t>
            </a:r>
          </a:p>
          <a:p>
            <a:pPr lvl="0"/>
            <a:r>
              <a:rPr lang="en-US" sz="1180" kern="1200" dirty="0">
                <a:solidFill>
                  <a:schemeClr val="tx1"/>
                </a:solidFill>
                <a:effectLst/>
                <a:latin typeface="+mn-lt"/>
                <a:ea typeface="+mn-ea"/>
                <a:cs typeface="+mn-cs"/>
              </a:rPr>
              <a:t>Podcasts </a:t>
            </a:r>
          </a:p>
          <a:p>
            <a:pPr lvl="0"/>
            <a:r>
              <a:rPr lang="en-US" sz="1180" kern="1200" dirty="0">
                <a:solidFill>
                  <a:schemeClr val="tx1"/>
                </a:solidFill>
                <a:effectLst/>
                <a:latin typeface="+mn-lt"/>
                <a:ea typeface="+mn-ea"/>
                <a:cs typeface="+mn-cs"/>
              </a:rPr>
              <a:t>Guides </a:t>
            </a:r>
          </a:p>
          <a:p>
            <a:pPr lvl="0"/>
            <a:r>
              <a:rPr lang="en-US" sz="1180" kern="1200" dirty="0">
                <a:solidFill>
                  <a:schemeClr val="tx1"/>
                </a:solidFill>
                <a:effectLst/>
                <a:latin typeface="+mn-lt"/>
                <a:ea typeface="+mn-ea"/>
                <a:cs typeface="+mn-cs"/>
              </a:rPr>
              <a:t>Templates </a:t>
            </a:r>
          </a:p>
          <a:p>
            <a:pPr lvl="0"/>
            <a:r>
              <a:rPr lang="en-US" sz="1180" kern="1200" dirty="0">
                <a:solidFill>
                  <a:schemeClr val="tx1"/>
                </a:solidFill>
                <a:effectLst/>
                <a:latin typeface="+mn-lt"/>
                <a:ea typeface="+mn-ea"/>
                <a:cs typeface="+mn-cs"/>
              </a:rPr>
              <a:t>Tools </a:t>
            </a:r>
          </a:p>
          <a:p>
            <a:pPr lvl="0"/>
            <a:r>
              <a:rPr lang="en-US" sz="1180" kern="1200" dirty="0">
                <a:solidFill>
                  <a:schemeClr val="tx1"/>
                </a:solidFill>
                <a:effectLst/>
                <a:latin typeface="+mn-lt"/>
                <a:ea typeface="+mn-ea"/>
                <a:cs typeface="+mn-cs"/>
              </a:rPr>
              <a:t>Other Resources</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[Facilitate responses if there’s time. If there is not time, move on as follows….]</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We’re running out of time, so you can let us know your thoughts by typing in the chat section of your webinar console, by contacting us directly at </a:t>
            </a:r>
            <a:r>
              <a:rPr lang="en-US" sz="1180" u="sng" kern="1200" dirty="0">
                <a:solidFill>
                  <a:schemeClr val="tx1"/>
                </a:solidFill>
                <a:effectLst/>
                <a:latin typeface="+mn-lt"/>
                <a:ea typeface="+mn-ea"/>
                <a:cs typeface="+mn-cs"/>
                <a:hlinkClick r:id="rId3"/>
              </a:rPr>
              <a:t>RETAINTA@air.org</a:t>
            </a:r>
            <a:r>
              <a:rPr lang="en-US" sz="1180" kern="1200" dirty="0">
                <a:solidFill>
                  <a:schemeClr val="tx1"/>
                </a:solidFill>
                <a:effectLst/>
                <a:latin typeface="+mn-lt"/>
                <a:ea typeface="+mn-ea"/>
                <a:cs typeface="+mn-cs"/>
              </a:rPr>
              <a:t>, or by discussing this in today’s post-CoP survey. </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As I noted earlier, we are definitely going to be developing some resources designed to capture the learnings from today’s event, as well as insights from our presenters. So at minimum, you can expert that sort of outcome from today’s event. </a:t>
            </a:r>
          </a:p>
          <a:p>
            <a:pPr marL="0" marR="0" lvl="0" indent="0" algn="l" defTabSz="89890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ctr" defTabSz="898908" rtl="0" eaLnBrk="1" fontAlgn="auto" latinLnBrk="0" hangingPunct="1">
              <a:lnSpc>
                <a:spcPct val="100000"/>
              </a:lnSpc>
              <a:spcBef>
                <a:spcPts val="0"/>
              </a:spcBef>
              <a:spcAft>
                <a:spcPts val="0"/>
              </a:spcAft>
              <a:buClrTx/>
              <a:buSzTx/>
              <a:buFontTx/>
              <a:buNone/>
              <a:tabLst/>
              <a:defRPr/>
            </a:pPr>
            <a:fld id="{E4E59082-DD63-4D2F-8101-0F929A5FCE28}" type="slidenum">
              <a:rPr kumimoji="0" lang="en-US" sz="1000" b="0" i="0" u="none" strike="noStrike" kern="1200" cap="none" spc="0" normalizeH="0" baseline="0" noProof="0" smtClean="0">
                <a:ln>
                  <a:noFill/>
                </a:ln>
                <a:solidFill>
                  <a:srgbClr val="4D4D4F"/>
                </a:solidFill>
                <a:effectLst/>
                <a:uLnTx/>
                <a:uFillTx/>
                <a:latin typeface="Arial"/>
                <a:ea typeface="+mn-ea"/>
                <a:cs typeface="+mn-cs"/>
              </a:rPr>
              <a:pPr marL="0" marR="0" lvl="0" indent="0" algn="ctr" defTabSz="898908"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rgbClr val="4D4D4F"/>
              </a:solidFill>
              <a:effectLst/>
              <a:uLnTx/>
              <a:uFillTx/>
              <a:latin typeface="Arial"/>
              <a:ea typeface="+mn-ea"/>
              <a:cs typeface="+mn-cs"/>
            </a:endParaRPr>
          </a:p>
        </p:txBody>
      </p:sp>
    </p:spTree>
    <p:extLst>
      <p:ext uri="{BB962C8B-B14F-4D97-AF65-F5344CB8AC3E}">
        <p14:creationId xmlns:p14="http://schemas.microsoft.com/office/powerpoint/2010/main" val="956519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80" kern="1200" dirty="0">
                <a:solidFill>
                  <a:schemeClr val="tx1"/>
                </a:solidFill>
                <a:effectLst/>
                <a:latin typeface="+mn-lt"/>
                <a:ea typeface="+mn-ea"/>
                <a:cs typeface="+mn-cs"/>
              </a:rPr>
              <a:t>We want to remind you that resources associated with today’s CoP will be shared in the RETAIN Online Community (ROC):</a:t>
            </a:r>
          </a:p>
          <a:p>
            <a:r>
              <a:rPr lang="en-US" sz="1180" u="sng" kern="1200" dirty="0">
                <a:solidFill>
                  <a:schemeClr val="tx1"/>
                </a:solidFill>
                <a:effectLst/>
                <a:latin typeface="+mn-lt"/>
                <a:ea typeface="+mn-ea"/>
                <a:cs typeface="+mn-cs"/>
                <a:hlinkClick r:id="rId3"/>
              </a:rPr>
              <a:t>https://retainta.org</a:t>
            </a:r>
            <a:endParaRPr lang="en-US" sz="1180" u="sng" kern="1200" dirty="0">
              <a:solidFill>
                <a:schemeClr val="tx1"/>
              </a:solidFill>
              <a:effectLst/>
              <a:latin typeface="+mn-lt"/>
              <a:ea typeface="+mn-ea"/>
              <a:cs typeface="+mn-cs"/>
            </a:endParaRP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We also encourage you to join Our Next “Communications Exchange” CoP Session:</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“RETAIN and Providers: Communications Strategies for Engaging Healthcare Audiences in Your Demonstration Project” </a:t>
            </a:r>
          </a:p>
          <a:p>
            <a:r>
              <a:rPr lang="en-US" sz="1180" kern="1200" dirty="0">
                <a:solidFill>
                  <a:schemeClr val="tx1"/>
                </a:solidFill>
                <a:effectLst/>
                <a:latin typeface="+mn-lt"/>
                <a:ea typeface="+mn-ea"/>
                <a:cs typeface="+mn-cs"/>
              </a:rPr>
              <a:t>Date:  Friday, October 4, 2019 </a:t>
            </a:r>
          </a:p>
          <a:p>
            <a:r>
              <a:rPr lang="en-US" sz="1180" kern="1200" dirty="0">
                <a:solidFill>
                  <a:schemeClr val="tx1"/>
                </a:solidFill>
                <a:effectLst/>
                <a:latin typeface="+mn-lt"/>
                <a:ea typeface="+mn-ea"/>
                <a:cs typeface="+mn-cs"/>
              </a:rPr>
              <a:t>Time: 2:00-3:00 p.m. E.T.</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Presenters: </a:t>
            </a:r>
          </a:p>
          <a:p>
            <a:r>
              <a:rPr lang="en-US" sz="1180" kern="1200" dirty="0">
                <a:solidFill>
                  <a:schemeClr val="tx1"/>
                </a:solidFill>
                <a:effectLst/>
                <a:latin typeface="+mn-lt"/>
                <a:ea typeface="+mn-ea"/>
                <a:cs typeface="+mn-cs"/>
              </a:rPr>
              <a:t>Shirley </a:t>
            </a:r>
            <a:r>
              <a:rPr lang="en-US" sz="1180" kern="1200" dirty="0" err="1">
                <a:solidFill>
                  <a:schemeClr val="tx1"/>
                </a:solidFill>
                <a:effectLst/>
                <a:latin typeface="+mn-lt"/>
                <a:ea typeface="+mn-ea"/>
                <a:cs typeface="+mn-cs"/>
              </a:rPr>
              <a:t>Kron</a:t>
            </a:r>
            <a:r>
              <a:rPr lang="en-US" sz="1180" kern="1200" dirty="0">
                <a:solidFill>
                  <a:schemeClr val="tx1"/>
                </a:solidFill>
                <a:effectLst/>
                <a:latin typeface="+mn-lt"/>
                <a:ea typeface="+mn-ea"/>
                <a:cs typeface="+mn-cs"/>
              </a:rPr>
              <a:t>, Regional Director of Occupational Medicine and Corporate Health, </a:t>
            </a:r>
            <a:r>
              <a:rPr lang="en-US" sz="1180" kern="1200" dirty="0" err="1">
                <a:solidFill>
                  <a:schemeClr val="tx1"/>
                </a:solidFill>
                <a:effectLst/>
                <a:latin typeface="+mn-lt"/>
                <a:ea typeface="+mn-ea"/>
                <a:cs typeface="+mn-cs"/>
              </a:rPr>
              <a:t>KentuckyOne</a:t>
            </a:r>
            <a:r>
              <a:rPr lang="en-US" sz="1180" kern="1200" dirty="0">
                <a:solidFill>
                  <a:schemeClr val="tx1"/>
                </a:solidFill>
                <a:effectLst/>
                <a:latin typeface="+mn-lt"/>
                <a:ea typeface="+mn-ea"/>
                <a:cs typeface="+mn-cs"/>
              </a:rPr>
              <a:t> Health, and Team Members from Concepts, Inc.</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That should be a great discussion so we hope that you or others on your team can tune in to that.</a:t>
            </a:r>
          </a:p>
          <a:p>
            <a:endParaRPr lang="en-US" dirty="0"/>
          </a:p>
        </p:txBody>
      </p:sp>
      <p:sp>
        <p:nvSpPr>
          <p:cNvPr id="4" name="Slide Number Placeholder 3"/>
          <p:cNvSpPr>
            <a:spLocks noGrp="1"/>
          </p:cNvSpPr>
          <p:nvPr>
            <p:ph type="sldNum" sz="quarter" idx="10"/>
          </p:nvPr>
        </p:nvSpPr>
        <p:spPr/>
        <p:txBody>
          <a:bodyPr/>
          <a:lstStyle/>
          <a:p>
            <a:fld id="{E4E59082-DD63-4D2F-8101-0F929A5FCE28}" type="slidenum">
              <a:rPr lang="en-US" smtClean="0"/>
              <a:pPr/>
              <a:t>25</a:t>
            </a:fld>
            <a:endParaRPr lang="en-US"/>
          </a:p>
        </p:txBody>
      </p:sp>
    </p:spTree>
    <p:extLst>
      <p:ext uri="{BB962C8B-B14F-4D97-AF65-F5344CB8AC3E}">
        <p14:creationId xmlns:p14="http://schemas.microsoft.com/office/powerpoint/2010/main" val="2911144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80" kern="1200" dirty="0">
                <a:solidFill>
                  <a:schemeClr val="tx1"/>
                </a:solidFill>
                <a:effectLst/>
                <a:latin typeface="+mn-lt"/>
                <a:ea typeface="+mn-ea"/>
                <a:cs typeface="+mn-cs"/>
              </a:rPr>
              <a:t>And finally, we want to end by thanking each of you for participating in today’s Community of Practice call. Before logging off, we ask that you please complete the post survey for this event, which can be accessed through the link posted in the “Questions” box in your control panel. As you know, we truly value your feedback and it will be used to help us meet your TA needs and improve future events.</a:t>
            </a:r>
          </a:p>
          <a:p>
            <a:r>
              <a:rPr lang="en-US" sz="1180" kern="1200" dirty="0">
                <a:solidFill>
                  <a:schemeClr val="tx1"/>
                </a:solidFill>
                <a:effectLst/>
                <a:latin typeface="+mn-lt"/>
                <a:ea typeface="+mn-ea"/>
                <a:cs typeface="+mn-cs"/>
              </a:rPr>
              <a:t>Once again, thank you for participating in today’s event and we look forward to speaking with you again during our next CoP session. Have a great day everyone!</a:t>
            </a:r>
          </a:p>
          <a:p>
            <a:endParaRPr lang="en-US" dirty="0"/>
          </a:p>
        </p:txBody>
      </p:sp>
      <p:sp>
        <p:nvSpPr>
          <p:cNvPr id="4" name="Slide Number Placeholder 3"/>
          <p:cNvSpPr>
            <a:spLocks noGrp="1"/>
          </p:cNvSpPr>
          <p:nvPr>
            <p:ph type="sldNum" sz="quarter" idx="10"/>
          </p:nvPr>
        </p:nvSpPr>
        <p:spPr/>
        <p:txBody>
          <a:bodyPr/>
          <a:lstStyle/>
          <a:p>
            <a:fld id="{E4E59082-DD63-4D2F-8101-0F929A5FCE28}" type="slidenum">
              <a:rPr lang="en-US" smtClean="0"/>
              <a:pPr/>
              <a:t>26</a:t>
            </a:fld>
            <a:endParaRPr lang="en-US"/>
          </a:p>
        </p:txBody>
      </p:sp>
    </p:spTree>
    <p:extLst>
      <p:ext uri="{BB962C8B-B14F-4D97-AF65-F5344CB8AC3E}">
        <p14:creationId xmlns:p14="http://schemas.microsoft.com/office/powerpoint/2010/main" val="823535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Provide participants instructions for the survey link</a:t>
            </a:r>
          </a:p>
        </p:txBody>
      </p:sp>
      <p:sp>
        <p:nvSpPr>
          <p:cNvPr id="4" name="Slide Number Placeholder 3"/>
          <p:cNvSpPr>
            <a:spLocks noGrp="1"/>
          </p:cNvSpPr>
          <p:nvPr>
            <p:ph type="sldNum" sz="quarter" idx="10"/>
          </p:nvPr>
        </p:nvSpPr>
        <p:spPr/>
        <p:txBody>
          <a:bodyPr/>
          <a:lstStyle/>
          <a:p>
            <a:fld id="{E4E59082-DD63-4D2F-8101-0F929A5FCE28}" type="slidenum">
              <a:rPr lang="en-US" smtClean="0"/>
              <a:pPr/>
              <a:t>27</a:t>
            </a:fld>
            <a:endParaRPr lang="en-US"/>
          </a:p>
        </p:txBody>
      </p:sp>
    </p:spTree>
    <p:extLst>
      <p:ext uri="{BB962C8B-B14F-4D97-AF65-F5344CB8AC3E}">
        <p14:creationId xmlns:p14="http://schemas.microsoft.com/office/powerpoint/2010/main" val="370609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80" kern="1200" dirty="0">
                <a:solidFill>
                  <a:schemeClr val="tx1"/>
                </a:solidFill>
                <a:effectLst/>
                <a:latin typeface="+mn-lt"/>
                <a:ea typeface="+mn-ea"/>
                <a:cs typeface="+mn-cs"/>
              </a:rPr>
              <a:t>Before we get started today, we’d like to ask all participants to please mute your audio. But be ready to unmute yourself later, because, as you know, this is a not a traditional webinar, but a live Community of Practice session meant to inspire interactive dialogue. We want you to talk as much as you listen today! So a bit later during this event, we’ll be posing questions and asking you to share your input and experiences with the group.</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When we get to portions where we want you to speak, we kindly ask that you use the “raise your hand” icon in your control panel. This will indicate that you’d like to verbally ask a question or provide feedback. You can see what that looks like here on this slide. It’s the hand icon on the bottom of that column. So just click that when you want to contribute.  </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Once we call on you, that’s when you can unmute yourself to participate in the discussion. And before doing so, please be sure that the volume on your computer speakers is turned all the way down so that we can avoid any unpleasant audio feedback. We also ask that you do not put your call on hold as it may interrupt the meeting today. I think we’ve all been on calls and webinars where we suddenly hear hold music, and we don’t want any of that today!</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And one more thing -- you can also use the “Questions” box in your control panel to type and submit questions and chat with the presenters at any point during today’s event. So if you have a technical issue, feel free to type it there and our tech colleagues will be there to help you. </a:t>
            </a:r>
          </a:p>
          <a:p>
            <a:endParaRPr lang="en-US" dirty="0"/>
          </a:p>
        </p:txBody>
      </p:sp>
      <p:sp>
        <p:nvSpPr>
          <p:cNvPr id="4" name="Slide Number Placeholder 3"/>
          <p:cNvSpPr>
            <a:spLocks noGrp="1"/>
          </p:cNvSpPr>
          <p:nvPr>
            <p:ph type="sldNum" sz="quarter" idx="5"/>
          </p:nvPr>
        </p:nvSpPr>
        <p:spPr/>
        <p:txBody>
          <a:bodyPr/>
          <a:lstStyle/>
          <a:p>
            <a:fld id="{E4E59082-DD63-4D2F-8101-0F929A5FCE28}" type="slidenum">
              <a:rPr lang="en-US" smtClean="0"/>
              <a:pPr/>
              <a:t>3</a:t>
            </a:fld>
            <a:endParaRPr lang="en-US" dirty="0"/>
          </a:p>
        </p:txBody>
      </p:sp>
    </p:spTree>
    <p:extLst>
      <p:ext uri="{BB962C8B-B14F-4D97-AF65-F5344CB8AC3E}">
        <p14:creationId xmlns:p14="http://schemas.microsoft.com/office/powerpoint/2010/main" val="317480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80" kern="1200" dirty="0">
                <a:solidFill>
                  <a:schemeClr val="tx1"/>
                </a:solidFill>
                <a:effectLst/>
                <a:latin typeface="+mn-lt"/>
                <a:ea typeface="+mn-ea"/>
                <a:cs typeface="+mn-cs"/>
              </a:rPr>
              <a:t>Now, with that housekeeping out of the way, I’d like to kick things off by welcoming you to the second CoP in our “Communications Exchange” series. </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Some of you may have attended some of the recent CoPs in the “Strategic Partnerships” series, and this is the second of three upcoming sessions on topics related to communications. As some of you may know, I serve on the RETAIN TA team, and my colleagues and I from Concepts, Inc. are partnering with AIR to provide RETAIN states with communications-related TA. And this series is built around some of the key themes and TA needs we’ve gleaned through our work with you and your fellow RETAIN teams.</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The series is designed for RETAIN team members involved in communications and outreach-related activities (however non-comm. professionals can certainly benefit, as well.) We know that some RETAIN states have a dedicated communications staff member or team, while others are handling communications a little more organically through an all-team approach. So whatever your role, we think you’ll find these conversations useful since communications is really something that permeates all aspects of your projects.</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The series is intended to help you maximize the potential of your RETAIN demonstration projects through effective communication.</a:t>
            </a:r>
          </a:p>
          <a:p>
            <a:r>
              <a:rPr lang="en-US" sz="1180" kern="1200" dirty="0">
                <a:solidFill>
                  <a:schemeClr val="tx1"/>
                </a:solidFill>
                <a:effectLst/>
                <a:latin typeface="+mn-lt"/>
                <a:ea typeface="+mn-ea"/>
                <a:cs typeface="+mn-cs"/>
              </a:rPr>
              <a:t>And we’re going to explore things like branding, communications strategy, and specific outreach tactics that map to your RETAIN program goals. And today’s if focused on an often forgotten topic – </a:t>
            </a:r>
            <a:r>
              <a:rPr lang="en-US" sz="1180" i="1" kern="1200" dirty="0">
                <a:solidFill>
                  <a:schemeClr val="tx1"/>
                </a:solidFill>
                <a:effectLst/>
                <a:latin typeface="+mn-lt"/>
                <a:ea typeface="+mn-ea"/>
                <a:cs typeface="+mn-cs"/>
              </a:rPr>
              <a:t>internal</a:t>
            </a:r>
            <a:r>
              <a:rPr lang="en-US" sz="1180" kern="1200" dirty="0">
                <a:solidFill>
                  <a:schemeClr val="tx1"/>
                </a:solidFill>
                <a:effectLst/>
                <a:latin typeface="+mn-lt"/>
                <a:ea typeface="+mn-ea"/>
                <a:cs typeface="+mn-cs"/>
              </a:rPr>
              <a:t> communications.</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And what we really want to do is use these sessions to inform the development of TA tools that will help you in your communications and outreach endeavors. So please know that while we’ll all be doing a lot of talking, and sharing, and dialoguing today, the end goal will be </a:t>
            </a:r>
            <a:r>
              <a:rPr lang="en-US" sz="1180" u="sng" kern="1200" dirty="0">
                <a:solidFill>
                  <a:schemeClr val="tx1"/>
                </a:solidFill>
                <a:effectLst/>
                <a:latin typeface="+mn-lt"/>
                <a:ea typeface="+mn-ea"/>
                <a:cs typeface="+mn-cs"/>
              </a:rPr>
              <a:t>follow-up reference documents</a:t>
            </a:r>
            <a:r>
              <a:rPr lang="en-US" sz="1180" kern="1200" dirty="0">
                <a:solidFill>
                  <a:schemeClr val="tx1"/>
                </a:solidFill>
                <a:effectLst/>
                <a:latin typeface="+mn-lt"/>
                <a:ea typeface="+mn-ea"/>
                <a:cs typeface="+mn-cs"/>
              </a:rPr>
              <a:t> that address the needs and key learnings that we all share with each other. So for example, one of the follow-up tools we’ll be sending after today’s session will be an unattributed compilation of the strategies and tactics you’re all using to enhance team communication on your RETAIN team, along with some key recommendations from today’s presenters. . </a:t>
            </a:r>
          </a:p>
          <a:p>
            <a:endParaRPr lang="en-US" dirty="0"/>
          </a:p>
        </p:txBody>
      </p:sp>
      <p:sp>
        <p:nvSpPr>
          <p:cNvPr id="4" name="Slide Number Placeholder 3"/>
          <p:cNvSpPr>
            <a:spLocks noGrp="1"/>
          </p:cNvSpPr>
          <p:nvPr>
            <p:ph type="sldNum" sz="quarter" idx="5"/>
          </p:nvPr>
        </p:nvSpPr>
        <p:spPr/>
        <p:txBody>
          <a:bodyPr/>
          <a:lstStyle/>
          <a:p>
            <a:fld id="{E4E59082-DD63-4D2F-8101-0F929A5FCE28}" type="slidenum">
              <a:rPr lang="en-US" smtClean="0"/>
              <a:pPr/>
              <a:t>4</a:t>
            </a:fld>
            <a:endParaRPr lang="en-US" dirty="0"/>
          </a:p>
        </p:txBody>
      </p:sp>
    </p:spTree>
    <p:extLst>
      <p:ext uri="{BB962C8B-B14F-4D97-AF65-F5344CB8AC3E}">
        <p14:creationId xmlns:p14="http://schemas.microsoft.com/office/powerpoint/2010/main" val="256230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80" kern="1200" dirty="0">
                <a:solidFill>
                  <a:schemeClr val="tx1"/>
                </a:solidFill>
                <a:effectLst/>
                <a:latin typeface="+mn-lt"/>
                <a:ea typeface="+mn-ea"/>
                <a:cs typeface="+mn-cs"/>
              </a:rPr>
              <a:t>So let’s get started by finding out who is here today.  </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When I call on your state, can you please tell me who is present? Please give your name, your state, your role  -- and then, please share one area of team communication that you are most interested in learning about. Perhaps it’s communications among your leadership team, or your partners, or your workgroup. Or maybe something else entirely….</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Let’s go in alphabetical order. [Call on each state…]</a:t>
            </a:r>
          </a:p>
          <a:p>
            <a:endParaRPr lang="en-US" sz="1180" kern="1200" dirty="0">
              <a:solidFill>
                <a:schemeClr val="tx1"/>
              </a:solidFill>
              <a:effectLst/>
              <a:latin typeface="+mn-lt"/>
              <a:ea typeface="+mn-ea"/>
              <a:cs typeface="+mn-cs"/>
            </a:endParaRPr>
          </a:p>
          <a:p>
            <a:pPr lvl="0"/>
            <a:r>
              <a:rPr lang="en-US" sz="1180" kern="1200" dirty="0">
                <a:solidFill>
                  <a:schemeClr val="tx1"/>
                </a:solidFill>
                <a:effectLst/>
                <a:latin typeface="+mn-lt"/>
                <a:ea typeface="+mn-ea"/>
                <a:cs typeface="+mn-cs"/>
              </a:rPr>
              <a:t>California</a:t>
            </a:r>
          </a:p>
          <a:p>
            <a:pPr lvl="0"/>
            <a:r>
              <a:rPr lang="en-US" sz="1180" kern="1200" dirty="0">
                <a:solidFill>
                  <a:schemeClr val="tx1"/>
                </a:solidFill>
                <a:effectLst/>
                <a:latin typeface="+mn-lt"/>
                <a:ea typeface="+mn-ea"/>
                <a:cs typeface="+mn-cs"/>
              </a:rPr>
              <a:t>Connecticut</a:t>
            </a:r>
          </a:p>
          <a:p>
            <a:pPr lvl="0"/>
            <a:r>
              <a:rPr lang="en-US" sz="1180" kern="1200" dirty="0">
                <a:solidFill>
                  <a:schemeClr val="tx1"/>
                </a:solidFill>
                <a:effectLst/>
                <a:latin typeface="+mn-lt"/>
                <a:ea typeface="+mn-ea"/>
                <a:cs typeface="+mn-cs"/>
              </a:rPr>
              <a:t>Kansas</a:t>
            </a:r>
          </a:p>
          <a:p>
            <a:pPr lvl="0"/>
            <a:r>
              <a:rPr lang="en-US" sz="1180" kern="1200" dirty="0">
                <a:solidFill>
                  <a:schemeClr val="tx1"/>
                </a:solidFill>
                <a:effectLst/>
                <a:latin typeface="+mn-lt"/>
                <a:ea typeface="+mn-ea"/>
                <a:cs typeface="+mn-cs"/>
              </a:rPr>
              <a:t>Kentucky</a:t>
            </a:r>
          </a:p>
          <a:p>
            <a:pPr lvl="0"/>
            <a:r>
              <a:rPr lang="en-US" sz="1180" kern="1200" dirty="0">
                <a:solidFill>
                  <a:schemeClr val="tx1"/>
                </a:solidFill>
                <a:effectLst/>
                <a:latin typeface="+mn-lt"/>
                <a:ea typeface="+mn-ea"/>
                <a:cs typeface="+mn-cs"/>
              </a:rPr>
              <a:t>Ohio</a:t>
            </a:r>
          </a:p>
          <a:p>
            <a:pPr lvl="0"/>
            <a:r>
              <a:rPr lang="en-US" sz="1180" kern="1200" dirty="0">
                <a:solidFill>
                  <a:schemeClr val="tx1"/>
                </a:solidFill>
                <a:effectLst/>
                <a:latin typeface="+mn-lt"/>
                <a:ea typeface="+mn-ea"/>
                <a:cs typeface="+mn-cs"/>
              </a:rPr>
              <a:t>Minnesota</a:t>
            </a:r>
          </a:p>
          <a:p>
            <a:pPr lvl="0"/>
            <a:r>
              <a:rPr lang="en-US" sz="1180" kern="1200" dirty="0">
                <a:solidFill>
                  <a:schemeClr val="tx1"/>
                </a:solidFill>
                <a:effectLst/>
                <a:latin typeface="+mn-lt"/>
                <a:ea typeface="+mn-ea"/>
                <a:cs typeface="+mn-cs"/>
              </a:rPr>
              <a:t>Vermont</a:t>
            </a:r>
          </a:p>
          <a:p>
            <a:pPr lvl="0"/>
            <a:r>
              <a:rPr lang="en-US" sz="1180" kern="1200" dirty="0">
                <a:solidFill>
                  <a:schemeClr val="tx1"/>
                </a:solidFill>
                <a:effectLst/>
                <a:latin typeface="+mn-lt"/>
                <a:ea typeface="+mn-ea"/>
                <a:cs typeface="+mn-cs"/>
              </a:rPr>
              <a:t>Washington </a:t>
            </a:r>
          </a:p>
          <a:p>
            <a:endParaRPr lang="en-US" dirty="0"/>
          </a:p>
        </p:txBody>
      </p:sp>
      <p:sp>
        <p:nvSpPr>
          <p:cNvPr id="4" name="Slide Number Placeholder 3"/>
          <p:cNvSpPr>
            <a:spLocks noGrp="1"/>
          </p:cNvSpPr>
          <p:nvPr>
            <p:ph type="sldNum" sz="quarter" idx="5"/>
          </p:nvPr>
        </p:nvSpPr>
        <p:spPr/>
        <p:txBody>
          <a:bodyPr/>
          <a:lstStyle/>
          <a:p>
            <a:fld id="{E4E59082-DD63-4D2F-8101-0F929A5FCE28}" type="slidenum">
              <a:rPr lang="en-US" smtClean="0"/>
              <a:pPr/>
              <a:t>5</a:t>
            </a:fld>
            <a:endParaRPr lang="en-US" dirty="0"/>
          </a:p>
        </p:txBody>
      </p:sp>
    </p:spTree>
    <p:extLst>
      <p:ext uri="{BB962C8B-B14F-4D97-AF65-F5344CB8AC3E}">
        <p14:creationId xmlns:p14="http://schemas.microsoft.com/office/powerpoint/2010/main" val="4037607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80" kern="1200" dirty="0">
                <a:solidFill>
                  <a:schemeClr val="tx1"/>
                </a:solidFill>
                <a:effectLst/>
                <a:latin typeface="+mn-lt"/>
                <a:ea typeface="+mn-ea"/>
                <a:cs typeface="+mn-cs"/>
              </a:rPr>
              <a:t>Now, just to set the stage, we always like to begin these RETAIN CoPs by stating a definition of “Community of Practice.” This one comes from Etienne and Beverly Wenger-</a:t>
            </a:r>
            <a:r>
              <a:rPr lang="en-US" sz="1180" kern="1200" dirty="0" err="1">
                <a:solidFill>
                  <a:schemeClr val="tx1"/>
                </a:solidFill>
                <a:effectLst/>
                <a:latin typeface="+mn-lt"/>
                <a:ea typeface="+mn-ea"/>
                <a:cs typeface="+mn-cs"/>
              </a:rPr>
              <a:t>Trayner</a:t>
            </a:r>
            <a:r>
              <a:rPr lang="en-US" sz="1180" kern="1200" dirty="0">
                <a:solidFill>
                  <a:schemeClr val="tx1"/>
                </a:solidFill>
                <a:effectLst/>
                <a:latin typeface="+mn-lt"/>
                <a:ea typeface="+mn-ea"/>
                <a:cs typeface="+mn-cs"/>
              </a:rPr>
              <a:t>. They call CoPs “groups of people who share a common interest, concern, or a passion for something they do and learn how to do it better as they interact regularly.” </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So that is what today is all about. We’re going to be talking about our common interest in SAW/RTW through the lens of communications, and then interacting with one another to learn and grow our skill sets.</a:t>
            </a:r>
          </a:p>
          <a:p>
            <a:endParaRPr lang="en-US" dirty="0"/>
          </a:p>
        </p:txBody>
      </p:sp>
      <p:sp>
        <p:nvSpPr>
          <p:cNvPr id="4" name="Slide Number Placeholder 3"/>
          <p:cNvSpPr>
            <a:spLocks noGrp="1"/>
          </p:cNvSpPr>
          <p:nvPr>
            <p:ph type="sldNum" sz="quarter" idx="5"/>
          </p:nvPr>
        </p:nvSpPr>
        <p:spPr/>
        <p:txBody>
          <a:bodyPr/>
          <a:lstStyle/>
          <a:p>
            <a:fld id="{E4E59082-DD63-4D2F-8101-0F929A5FCE28}" type="slidenum">
              <a:rPr lang="en-US" smtClean="0"/>
              <a:pPr/>
              <a:t>6</a:t>
            </a:fld>
            <a:endParaRPr lang="en-US"/>
          </a:p>
        </p:txBody>
      </p:sp>
    </p:spTree>
    <p:extLst>
      <p:ext uri="{BB962C8B-B14F-4D97-AF65-F5344CB8AC3E}">
        <p14:creationId xmlns:p14="http://schemas.microsoft.com/office/powerpoint/2010/main" val="4105357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80" kern="1200" dirty="0">
                <a:solidFill>
                  <a:schemeClr val="tx1"/>
                </a:solidFill>
                <a:effectLst/>
                <a:latin typeface="+mn-lt"/>
                <a:ea typeface="+mn-ea"/>
                <a:cs typeface="+mn-cs"/>
              </a:rPr>
              <a:t>….which is a great segue to our next slide, which outline the RETAIN CoP objectives. In general, the objectives of these sessions are to:</a:t>
            </a:r>
          </a:p>
          <a:p>
            <a:pPr lvl="0"/>
            <a:r>
              <a:rPr lang="en-US" sz="1180" b="1" kern="1200" dirty="0">
                <a:solidFill>
                  <a:schemeClr val="tx1"/>
                </a:solidFill>
                <a:effectLst/>
                <a:latin typeface="+mn-lt"/>
                <a:ea typeface="+mn-ea"/>
                <a:cs typeface="+mn-cs"/>
              </a:rPr>
              <a:t>Build a shared understanding of requirements, national context, and common challenges</a:t>
            </a:r>
            <a:r>
              <a:rPr lang="en-US" sz="1180" kern="1200" dirty="0">
                <a:solidFill>
                  <a:schemeClr val="tx1"/>
                </a:solidFill>
                <a:effectLst/>
                <a:latin typeface="+mn-lt"/>
                <a:ea typeface="+mn-ea"/>
                <a:cs typeface="+mn-cs"/>
              </a:rPr>
              <a:t> related to the implementation of the RETAIN initiative.</a:t>
            </a:r>
          </a:p>
          <a:p>
            <a:pPr lvl="0"/>
            <a:r>
              <a:rPr lang="en-US" sz="1180" b="1" kern="1200" dirty="0">
                <a:solidFill>
                  <a:schemeClr val="tx1"/>
                </a:solidFill>
                <a:effectLst/>
                <a:latin typeface="+mn-lt"/>
                <a:ea typeface="+mn-ea"/>
                <a:cs typeface="+mn-cs"/>
              </a:rPr>
              <a:t>Identify promising practices, innovative solutions, and tools and resources</a:t>
            </a:r>
            <a:r>
              <a:rPr lang="en-US" sz="1180" kern="1200" dirty="0">
                <a:solidFill>
                  <a:schemeClr val="tx1"/>
                </a:solidFill>
                <a:effectLst/>
                <a:latin typeface="+mn-lt"/>
                <a:ea typeface="+mn-ea"/>
                <a:cs typeface="+mn-cs"/>
              </a:rPr>
              <a:t> from peer states and technical assistance providers to support states’ implementation of RETAIN stay-at-work (SAW) and return-to-work (RTW) strategies.</a:t>
            </a:r>
          </a:p>
          <a:p>
            <a:pPr lvl="0"/>
            <a:r>
              <a:rPr lang="en-US" sz="1180" b="1" kern="1200" dirty="0">
                <a:solidFill>
                  <a:schemeClr val="tx1"/>
                </a:solidFill>
                <a:effectLst/>
                <a:latin typeface="+mn-lt"/>
                <a:ea typeface="+mn-ea"/>
                <a:cs typeface="+mn-cs"/>
              </a:rPr>
              <a:t>Support states in defining specific action steps </a:t>
            </a:r>
            <a:r>
              <a:rPr lang="en-US" sz="1180" kern="1200" dirty="0">
                <a:solidFill>
                  <a:schemeClr val="tx1"/>
                </a:solidFill>
                <a:effectLst/>
                <a:latin typeface="+mn-lt"/>
                <a:ea typeface="+mn-ea"/>
                <a:cs typeface="+mn-cs"/>
              </a:rPr>
              <a:t>to address challenges and needs discussed during the CoP sessions.</a:t>
            </a:r>
          </a:p>
          <a:p>
            <a:pPr lvl="0"/>
            <a:r>
              <a:rPr lang="en-US" sz="1180" b="1" kern="1200" dirty="0">
                <a:solidFill>
                  <a:schemeClr val="tx1"/>
                </a:solidFill>
                <a:effectLst/>
                <a:latin typeface="+mn-lt"/>
                <a:ea typeface="+mn-ea"/>
                <a:cs typeface="+mn-cs"/>
              </a:rPr>
              <a:t>Develop peer-to-peer networking opportunities.</a:t>
            </a:r>
            <a:endParaRPr lang="en-US" sz="1180" kern="1200" dirty="0">
              <a:solidFill>
                <a:schemeClr val="tx1"/>
              </a:solidFill>
              <a:effectLst/>
              <a:latin typeface="+mn-lt"/>
              <a:ea typeface="+mn-ea"/>
              <a:cs typeface="+mn-cs"/>
            </a:endParaRPr>
          </a:p>
          <a:p>
            <a:pPr lvl="0"/>
            <a:r>
              <a:rPr lang="en-US" sz="1180" b="1" kern="1200" dirty="0">
                <a:solidFill>
                  <a:schemeClr val="tx1"/>
                </a:solidFill>
                <a:effectLst/>
                <a:latin typeface="+mn-lt"/>
                <a:ea typeface="+mn-ea"/>
                <a:cs typeface="+mn-cs"/>
              </a:rPr>
              <a:t>Support and inform RETAIN TA </a:t>
            </a:r>
            <a:r>
              <a:rPr lang="en-US" sz="1180" kern="1200" dirty="0">
                <a:solidFill>
                  <a:schemeClr val="tx1"/>
                </a:solidFill>
                <a:effectLst/>
                <a:latin typeface="+mn-lt"/>
                <a:ea typeface="+mn-ea"/>
                <a:cs typeface="+mn-cs"/>
              </a:rPr>
              <a:t>activities and resource development.</a:t>
            </a:r>
          </a:p>
          <a:p>
            <a:endParaRPr lang="en-US" b="0" dirty="0"/>
          </a:p>
        </p:txBody>
      </p:sp>
      <p:sp>
        <p:nvSpPr>
          <p:cNvPr id="4" name="Slide Number Placeholder 3"/>
          <p:cNvSpPr>
            <a:spLocks noGrp="1"/>
          </p:cNvSpPr>
          <p:nvPr>
            <p:ph type="sldNum" sz="quarter" idx="10"/>
          </p:nvPr>
        </p:nvSpPr>
        <p:spPr>
          <a:xfrm>
            <a:off x="3397120" y="9062169"/>
            <a:ext cx="259024" cy="246931"/>
          </a:xfrm>
        </p:spPr>
        <p:txBody>
          <a:bodyPr/>
          <a:lstStyle/>
          <a:p>
            <a:fld id="{E4E59082-DD63-4D2F-8101-0F929A5FCE28}" type="slidenum">
              <a:rPr lang="en-US" smtClean="0"/>
              <a:pPr/>
              <a:t>7</a:t>
            </a:fld>
            <a:endParaRPr lang="en-US"/>
          </a:p>
        </p:txBody>
      </p:sp>
    </p:spTree>
    <p:extLst>
      <p:ext uri="{BB962C8B-B14F-4D97-AF65-F5344CB8AC3E}">
        <p14:creationId xmlns:p14="http://schemas.microsoft.com/office/powerpoint/2010/main" val="799183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80" kern="1200" dirty="0">
                <a:solidFill>
                  <a:schemeClr val="tx1"/>
                </a:solidFill>
                <a:effectLst/>
                <a:latin typeface="+mn-lt"/>
                <a:ea typeface="+mn-ea"/>
                <a:cs typeface="+mn-cs"/>
              </a:rPr>
              <a:t>Now, in order to do that, we have some norms for interaction today. They are to:</a:t>
            </a:r>
          </a:p>
          <a:p>
            <a:pPr lvl="0"/>
            <a:r>
              <a:rPr lang="en-US" sz="1180" kern="1200" dirty="0">
                <a:solidFill>
                  <a:schemeClr val="tx1"/>
                </a:solidFill>
                <a:effectLst/>
                <a:latin typeface="+mn-lt"/>
                <a:ea typeface="+mn-ea"/>
                <a:cs typeface="+mn-cs"/>
              </a:rPr>
              <a:t>Be present, and attentive. Let’s all try to minimize other distractions so that we can be fully present and participate in today’s session. </a:t>
            </a:r>
          </a:p>
          <a:p>
            <a:pPr lvl="0"/>
            <a:r>
              <a:rPr lang="en-US" sz="1180" kern="1200" dirty="0">
                <a:solidFill>
                  <a:schemeClr val="tx1"/>
                </a:solidFill>
                <a:effectLst/>
                <a:latin typeface="+mn-lt"/>
                <a:ea typeface="+mn-ea"/>
                <a:cs typeface="+mn-cs"/>
              </a:rPr>
              <a:t>Share the air – Please contribute freely, while also providing time for others to do so. </a:t>
            </a:r>
          </a:p>
          <a:p>
            <a:pPr lvl="0"/>
            <a:r>
              <a:rPr lang="en-US" sz="1180" kern="1200" dirty="0">
                <a:solidFill>
                  <a:schemeClr val="tx1"/>
                </a:solidFill>
                <a:effectLst/>
                <a:latin typeface="+mn-lt"/>
                <a:ea typeface="+mn-ea"/>
                <a:cs typeface="+mn-cs"/>
              </a:rPr>
              <a:t>Assume goodwill - Believe that others have positive intentions in their words and actions. </a:t>
            </a:r>
          </a:p>
          <a:p>
            <a:pPr lvl="0"/>
            <a:r>
              <a:rPr lang="en-US" sz="1180" kern="1200" dirty="0">
                <a:solidFill>
                  <a:schemeClr val="tx1"/>
                </a:solidFill>
                <a:effectLst/>
                <a:latin typeface="+mn-lt"/>
                <a:ea typeface="+mn-ea"/>
                <a:cs typeface="+mn-cs"/>
              </a:rPr>
              <a:t>Respect what is shared - Maintain confidentiality, when requested, and be mindful that others may be sharing sensitive information. </a:t>
            </a:r>
          </a:p>
          <a:p>
            <a:pPr lvl="0"/>
            <a:r>
              <a:rPr lang="en-US" sz="1180" kern="1200" dirty="0">
                <a:solidFill>
                  <a:schemeClr val="tx1"/>
                </a:solidFill>
                <a:effectLst/>
                <a:latin typeface="+mn-lt"/>
                <a:ea typeface="+mn-ea"/>
                <a:cs typeface="+mn-cs"/>
              </a:rPr>
              <a:t>Embrace Productive disequilibrium</a:t>
            </a:r>
            <a:r>
              <a:rPr lang="en-US" sz="1180" b="1" kern="1200" dirty="0">
                <a:solidFill>
                  <a:schemeClr val="tx1"/>
                </a:solidFill>
                <a:effectLst/>
                <a:latin typeface="+mn-lt"/>
                <a:ea typeface="+mn-ea"/>
                <a:cs typeface="+mn-cs"/>
              </a:rPr>
              <a:t> </a:t>
            </a:r>
            <a:r>
              <a:rPr lang="en-US" sz="1180" kern="1200" dirty="0">
                <a:solidFill>
                  <a:schemeClr val="tx1"/>
                </a:solidFill>
                <a:effectLst/>
                <a:latin typeface="+mn-lt"/>
                <a:ea typeface="+mn-ea"/>
                <a:cs typeface="+mn-cs"/>
              </a:rPr>
              <a:t>– this concept recognizes that new ideas and positive changes frequently emerge from tension – maybe a clash of new realities with traditional practices. So we ask you to be open to listening to and embracing new ideas, and to be willing to challenge standard notions of thinking. </a:t>
            </a:r>
          </a:p>
          <a:p>
            <a:pPr lvl="0"/>
            <a:r>
              <a:rPr lang="en-US" sz="1180" kern="1200" dirty="0">
                <a:solidFill>
                  <a:schemeClr val="tx1"/>
                </a:solidFill>
                <a:effectLst/>
                <a:latin typeface="+mn-lt"/>
                <a:ea typeface="+mn-ea"/>
                <a:cs typeface="+mn-cs"/>
              </a:rPr>
              <a:t>And finally, foster a culture of learning – one where everyone can build knowledge, grow and benefit.</a:t>
            </a:r>
          </a:p>
          <a:p>
            <a:r>
              <a:rPr lang="en-US" sz="1180" kern="1200" dirty="0">
                <a:solidFill>
                  <a:schemeClr val="tx1"/>
                </a:solidFill>
                <a:effectLst/>
                <a:latin typeface="+mn-lt"/>
                <a:ea typeface="+mn-ea"/>
                <a:cs typeface="+mn-cs"/>
              </a:rPr>
              <a:t>Again, we remind you that you can freely chat and share resources throughout this session via the chat box. So feel free to ping us there. </a:t>
            </a:r>
          </a:p>
          <a:p>
            <a:pPr marL="0" indent="0">
              <a:lnSpc>
                <a:spcPct val="200000"/>
              </a:lnSpc>
              <a:buFontTx/>
              <a:buNone/>
            </a:pPr>
            <a:endParaRPr lang="en-US" sz="1200" dirty="0">
              <a:latin typeface="Calibri" panose="020F0502020204030204" pitchFamily="34" charset="0"/>
            </a:endParaRPr>
          </a:p>
        </p:txBody>
      </p:sp>
      <p:sp>
        <p:nvSpPr>
          <p:cNvPr id="4" name="Slide Number Placeholder 3"/>
          <p:cNvSpPr>
            <a:spLocks noGrp="1"/>
          </p:cNvSpPr>
          <p:nvPr>
            <p:ph type="sldNum" sz="quarter" idx="10"/>
          </p:nvPr>
        </p:nvSpPr>
        <p:spPr>
          <a:xfrm>
            <a:off x="3362098" y="9062169"/>
            <a:ext cx="329067" cy="246931"/>
          </a:xfrm>
        </p:spPr>
        <p:txBody>
          <a:bodyPr/>
          <a:lstStyle/>
          <a:p>
            <a:fld id="{E4E59082-DD63-4D2F-8101-0F929A5FCE28}" type="slidenum">
              <a:rPr lang="en-US" smtClean="0"/>
              <a:pPr/>
              <a:t>8</a:t>
            </a:fld>
            <a:endParaRPr lang="en-US"/>
          </a:p>
        </p:txBody>
      </p:sp>
    </p:spTree>
    <p:extLst>
      <p:ext uri="{BB962C8B-B14F-4D97-AF65-F5344CB8AC3E}">
        <p14:creationId xmlns:p14="http://schemas.microsoft.com/office/powerpoint/2010/main" val="3688759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80" kern="1200" dirty="0">
                <a:solidFill>
                  <a:schemeClr val="tx1"/>
                </a:solidFill>
                <a:effectLst/>
                <a:latin typeface="+mn-lt"/>
                <a:ea typeface="+mn-ea"/>
                <a:cs typeface="+mn-cs"/>
              </a:rPr>
              <a:t>And with that, let’s get started! Our agenda for the session today appears on this slide.  </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In a moment, you’ll meet our presenters who are going to </a:t>
            </a:r>
            <a:r>
              <a:rPr lang="en-US" sz="1180" b="1" kern="1200" dirty="0">
                <a:solidFill>
                  <a:schemeClr val="tx1"/>
                </a:solidFill>
                <a:effectLst/>
                <a:latin typeface="+mn-lt"/>
                <a:ea typeface="+mn-ea"/>
                <a:cs typeface="+mn-cs"/>
              </a:rPr>
              <a:t>Frame the Discussion</a:t>
            </a:r>
            <a:r>
              <a:rPr lang="en-US" sz="1180" kern="1200" dirty="0">
                <a:solidFill>
                  <a:schemeClr val="tx1"/>
                </a:solidFill>
                <a:effectLst/>
                <a:latin typeface="+mn-lt"/>
                <a:ea typeface="+mn-ea"/>
                <a:cs typeface="+mn-cs"/>
              </a:rPr>
              <a:t> for us and get us all on the same page.</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We’ll do a brief </a:t>
            </a:r>
            <a:r>
              <a:rPr lang="en-US" sz="1180" b="1" kern="1200" dirty="0">
                <a:solidFill>
                  <a:schemeClr val="tx1"/>
                </a:solidFill>
                <a:effectLst/>
                <a:latin typeface="+mn-lt"/>
                <a:ea typeface="+mn-ea"/>
                <a:cs typeface="+mn-cs"/>
              </a:rPr>
              <a:t>Self-Assessment</a:t>
            </a:r>
            <a:r>
              <a:rPr lang="en-US" sz="1180" kern="1200" dirty="0">
                <a:solidFill>
                  <a:schemeClr val="tx1"/>
                </a:solidFill>
                <a:effectLst/>
                <a:latin typeface="+mn-lt"/>
                <a:ea typeface="+mn-ea"/>
                <a:cs typeface="+mn-cs"/>
              </a:rPr>
              <a:t> of our skills in the area of team communications.</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And then, the bulk of the time will be </a:t>
            </a:r>
            <a:r>
              <a:rPr lang="en-US" sz="1180" b="1" kern="1200" dirty="0">
                <a:solidFill>
                  <a:schemeClr val="tx1"/>
                </a:solidFill>
                <a:effectLst/>
                <a:latin typeface="+mn-lt"/>
                <a:ea typeface="+mn-ea"/>
                <a:cs typeface="+mn-cs"/>
              </a:rPr>
              <a:t>discussion and information sharing</a:t>
            </a:r>
            <a:r>
              <a:rPr lang="en-US" sz="1180" kern="1200" dirty="0">
                <a:solidFill>
                  <a:schemeClr val="tx1"/>
                </a:solidFill>
                <a:effectLst/>
                <a:latin typeface="+mn-lt"/>
                <a:ea typeface="+mn-ea"/>
                <a:cs typeface="+mn-cs"/>
              </a:rPr>
              <a:t>. Remember this is different than a webinar. It’s going to feel like a webinar up front, but then we’ll move into an information sharing dialogue. We’ll pose some questions and facilitate a dialogue about internal/team communication. </a:t>
            </a:r>
          </a:p>
          <a:p>
            <a:r>
              <a:rPr lang="en-US" sz="1180" kern="1200" dirty="0">
                <a:solidFill>
                  <a:schemeClr val="tx1"/>
                </a:solidFill>
                <a:effectLst/>
                <a:latin typeface="+mn-lt"/>
                <a:ea typeface="+mn-ea"/>
                <a:cs typeface="+mn-cs"/>
              </a:rPr>
              <a:t> </a:t>
            </a:r>
          </a:p>
          <a:p>
            <a:r>
              <a:rPr lang="en-US" sz="1180" kern="1200" dirty="0">
                <a:solidFill>
                  <a:schemeClr val="tx1"/>
                </a:solidFill>
                <a:effectLst/>
                <a:latin typeface="+mn-lt"/>
                <a:ea typeface="+mn-ea"/>
                <a:cs typeface="+mn-cs"/>
              </a:rPr>
              <a:t>Then we’ll conclude with some </a:t>
            </a:r>
            <a:r>
              <a:rPr lang="en-US" sz="1180" b="1" kern="1200" dirty="0">
                <a:solidFill>
                  <a:schemeClr val="tx1"/>
                </a:solidFill>
                <a:effectLst/>
                <a:latin typeface="+mn-lt"/>
                <a:ea typeface="+mn-ea"/>
                <a:cs typeface="+mn-cs"/>
              </a:rPr>
              <a:t>Self-Reflection</a:t>
            </a:r>
            <a:r>
              <a:rPr lang="en-US" sz="1180" kern="1200" dirty="0">
                <a:solidFill>
                  <a:schemeClr val="tx1"/>
                </a:solidFill>
                <a:effectLst/>
                <a:latin typeface="+mn-lt"/>
                <a:ea typeface="+mn-ea"/>
                <a:cs typeface="+mn-cs"/>
              </a:rPr>
              <a:t>, a </a:t>
            </a:r>
            <a:r>
              <a:rPr lang="en-US" sz="1180" b="1" kern="1200" dirty="0">
                <a:solidFill>
                  <a:schemeClr val="tx1"/>
                </a:solidFill>
                <a:effectLst/>
                <a:latin typeface="+mn-lt"/>
                <a:ea typeface="+mn-ea"/>
                <a:cs typeface="+mn-cs"/>
              </a:rPr>
              <a:t>Debrief </a:t>
            </a:r>
            <a:r>
              <a:rPr lang="en-US" sz="1180" kern="1200" dirty="0">
                <a:solidFill>
                  <a:schemeClr val="tx1"/>
                </a:solidFill>
                <a:effectLst/>
                <a:latin typeface="+mn-lt"/>
                <a:ea typeface="+mn-ea"/>
                <a:cs typeface="+mn-cs"/>
              </a:rPr>
              <a:t>and a discussion of </a:t>
            </a:r>
            <a:r>
              <a:rPr lang="en-US" sz="1180" b="1" kern="1200" dirty="0">
                <a:solidFill>
                  <a:schemeClr val="tx1"/>
                </a:solidFill>
                <a:effectLst/>
                <a:latin typeface="+mn-lt"/>
                <a:ea typeface="+mn-ea"/>
                <a:cs typeface="+mn-cs"/>
              </a:rPr>
              <a:t>Next Steps</a:t>
            </a:r>
            <a:r>
              <a:rPr lang="en-US" sz="118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4E59082-DD63-4D2F-8101-0F929A5FCE28}" type="slidenum">
              <a:rPr lang="en-US" smtClean="0"/>
              <a:pPr/>
              <a:t>9</a:t>
            </a:fld>
            <a:endParaRPr lang="en-US"/>
          </a:p>
        </p:txBody>
      </p:sp>
    </p:spTree>
    <p:extLst>
      <p:ext uri="{BB962C8B-B14F-4D97-AF65-F5344CB8AC3E}">
        <p14:creationId xmlns:p14="http://schemas.microsoft.com/office/powerpoint/2010/main" val="97858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4.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4.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emf"/><Relationship Id="rId1" Type="http://schemas.openxmlformats.org/officeDocument/2006/relationships/slideMaster" Target="../slideMasters/slideMaster4.xml"/><Relationship Id="rId4" Type="http://schemas.openxmlformats.org/officeDocument/2006/relationships/image" Target="../media/image8.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4" name="Picture Placeholder 13"/>
          <p:cNvSpPr>
            <a:spLocks noGrp="1"/>
          </p:cNvSpPr>
          <p:nvPr>
            <p:ph type="pic" sz="quarter" idx="11" hasCustomPrompt="1"/>
          </p:nvPr>
        </p:nvSpPr>
        <p:spPr>
          <a:xfrm>
            <a:off x="0" y="1"/>
            <a:ext cx="9144000" cy="3355848"/>
          </a:xfrm>
        </p:spPr>
        <p:txBody>
          <a:bodyPr lIns="91440" rIns="91440"/>
          <a:lstStyle>
            <a:lvl1pPr>
              <a:defRPr/>
            </a:lvl1pPr>
          </a:lstStyle>
          <a:p>
            <a:r>
              <a:rPr lang="en-US"/>
              <a:t>Drag picture to placeholder or click icon to add</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330952"/>
            <a:ext cx="4794971" cy="1234440"/>
          </a:xfrm>
          <a:prstGeom prst="rect">
            <a:avLst/>
          </a:prstGeom>
        </p:spPr>
      </p:pic>
      <p:sp>
        <p:nvSpPr>
          <p:cNvPr id="2" name="Title 1"/>
          <p:cNvSpPr>
            <a:spLocks noGrp="1"/>
          </p:cNvSpPr>
          <p:nvPr userDrawn="1">
            <p:ph type="ctrTitle" hasCustomPrompt="1"/>
          </p:nvPr>
        </p:nvSpPr>
        <p:spPr>
          <a:xfrm>
            <a:off x="457200" y="3355848"/>
            <a:ext cx="8229600" cy="704088"/>
          </a:xfrm>
        </p:spPr>
        <p:txBody>
          <a:bodyPr anchor="t" anchorCtr="0">
            <a:normAutofit/>
          </a:bodyPr>
          <a:lstStyle>
            <a:lvl1pPr algn="l">
              <a:defRPr sz="2909"/>
            </a:lvl1pPr>
          </a:lstStyle>
          <a:p>
            <a:r>
              <a:rPr lang="en-US" dirty="0"/>
              <a:t>Title</a:t>
            </a:r>
          </a:p>
        </p:txBody>
      </p:sp>
      <p:sp>
        <p:nvSpPr>
          <p:cNvPr id="3" name="Subtitle 2"/>
          <p:cNvSpPr>
            <a:spLocks noGrp="1"/>
          </p:cNvSpPr>
          <p:nvPr userDrawn="1">
            <p:ph type="subTitle" idx="1" hasCustomPrompt="1"/>
          </p:nvPr>
        </p:nvSpPr>
        <p:spPr>
          <a:xfrm>
            <a:off x="457200" y="4069080"/>
            <a:ext cx="8229600" cy="685800"/>
          </a:xfrm>
        </p:spPr>
        <p:txBody>
          <a:bodyPr/>
          <a:lstStyle>
            <a:lvl1pPr marL="0" indent="0" algn="l">
              <a:buNone/>
              <a:defRPr sz="2182"/>
            </a:lvl1pPr>
            <a:lvl2pPr marL="415657" indent="0" algn="ctr">
              <a:buNone/>
              <a:defRPr sz="1819"/>
            </a:lvl2pPr>
            <a:lvl3pPr marL="831314" indent="0" algn="ctr">
              <a:buNone/>
              <a:defRPr sz="1637"/>
            </a:lvl3pPr>
            <a:lvl4pPr marL="1246972" indent="0" algn="ctr">
              <a:buNone/>
              <a:defRPr sz="1454"/>
            </a:lvl4pPr>
            <a:lvl5pPr marL="1662630" indent="0" algn="ctr">
              <a:buNone/>
              <a:defRPr sz="1454"/>
            </a:lvl5pPr>
            <a:lvl6pPr marL="2078287" indent="0" algn="ctr">
              <a:buNone/>
              <a:defRPr sz="1454"/>
            </a:lvl6pPr>
            <a:lvl7pPr marL="2493944" indent="0" algn="ctr">
              <a:buNone/>
              <a:defRPr sz="1454"/>
            </a:lvl7pPr>
            <a:lvl8pPr marL="2909601" indent="0" algn="ctr">
              <a:buNone/>
              <a:defRPr sz="1454"/>
            </a:lvl8pPr>
            <a:lvl9pPr marL="3325258" indent="0" algn="ctr">
              <a:buNone/>
              <a:defRPr sz="1454"/>
            </a:lvl9pPr>
          </a:lstStyle>
          <a:p>
            <a:r>
              <a:rPr lang="en-US" dirty="0"/>
              <a:t>Author Name | Author Name | Author Name</a:t>
            </a:r>
          </a:p>
        </p:txBody>
      </p:sp>
      <p:sp>
        <p:nvSpPr>
          <p:cNvPr id="8" name="Text Placeholder 7"/>
          <p:cNvSpPr>
            <a:spLocks noGrp="1"/>
          </p:cNvSpPr>
          <p:nvPr userDrawn="1">
            <p:ph type="body" sz="quarter" idx="10" hasCustomPrompt="1"/>
          </p:nvPr>
        </p:nvSpPr>
        <p:spPr>
          <a:xfrm>
            <a:off x="457200" y="4754880"/>
            <a:ext cx="8229600" cy="365760"/>
          </a:xfrm>
        </p:spPr>
        <p:txBody>
          <a:bodyPr>
            <a:normAutofit/>
          </a:bodyPr>
          <a:lstStyle>
            <a:lvl1pPr>
              <a:defRPr sz="1272"/>
            </a:lvl1pPr>
          </a:lstStyle>
          <a:p>
            <a:pPr lvl="0"/>
            <a:r>
              <a:rPr lang="en-US" dirty="0"/>
              <a:t>M / D / 20XX</a:t>
            </a:r>
          </a:p>
        </p:txBody>
      </p:sp>
      <p:sp>
        <p:nvSpPr>
          <p:cNvPr id="15" name="Rectangle 6"/>
          <p:cNvSpPr/>
          <p:nvPr userDrawn="1"/>
        </p:nvSpPr>
        <p:spPr>
          <a:xfrm>
            <a:off x="0" y="6793992"/>
            <a:ext cx="9144000" cy="64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a:solidFill>
                <a:srgbClr val="445469"/>
              </a:solidFill>
            </a:endParaRPr>
          </a:p>
        </p:txBody>
      </p:sp>
      <p:sp>
        <p:nvSpPr>
          <p:cNvPr id="11" name="Rectangle 6"/>
          <p:cNvSpPr/>
          <p:nvPr userDrawn="1"/>
        </p:nvSpPr>
        <p:spPr>
          <a:xfrm>
            <a:off x="0" y="0"/>
            <a:ext cx="9144000" cy="64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a:solidFill>
                <a:srgbClr val="445469"/>
              </a:solidFill>
            </a:endParaRPr>
          </a:p>
        </p:txBody>
      </p:sp>
    </p:spTree>
    <p:extLst>
      <p:ext uri="{BB962C8B-B14F-4D97-AF65-F5344CB8AC3E}">
        <p14:creationId xmlns:p14="http://schemas.microsoft.com/office/powerpoint/2010/main" val="26846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picture">
    <p:spTree>
      <p:nvGrpSpPr>
        <p:cNvPr id="1" name=""/>
        <p:cNvGrpSpPr/>
        <p:nvPr/>
      </p:nvGrpSpPr>
      <p:grpSpPr>
        <a:xfrm>
          <a:off x="0" y="0"/>
          <a:ext cx="0" cy="0"/>
          <a:chOff x="0" y="0"/>
          <a:chExt cx="0" cy="0"/>
        </a:xfrm>
      </p:grpSpPr>
      <p:sp>
        <p:nvSpPr>
          <p:cNvPr id="17" name="Rectangle 16"/>
          <p:cNvSpPr/>
          <p:nvPr userDrawn="1"/>
        </p:nvSpPr>
        <p:spPr>
          <a:xfrm>
            <a:off x="4283257" y="0"/>
            <a:ext cx="486074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a:solidFill>
                <a:srgbClr val="445469"/>
              </a:solidFill>
            </a:endParaRPr>
          </a:p>
        </p:txBody>
      </p:sp>
      <p:sp>
        <p:nvSpPr>
          <p:cNvPr id="4" name="Content Placeholder 3"/>
          <p:cNvSpPr>
            <a:spLocks noGrp="1"/>
          </p:cNvSpPr>
          <p:nvPr>
            <p:ph sz="quarter" idx="15" hasCustomPrompt="1"/>
          </p:nvPr>
        </p:nvSpPr>
        <p:spPr>
          <a:xfrm>
            <a:off x="1" y="63502"/>
            <a:ext cx="4283075" cy="6703060"/>
          </a:xfrm>
        </p:spPr>
        <p:txBody>
          <a:bodyPr vert="horz" lIns="91440" tIns="91440" rIns="91440" bIns="91440" rtlCol="0" anchor="t" anchorCtr="0">
            <a:normAutofit/>
          </a:bodyPr>
          <a:lstStyle>
            <a:lvl1pPr>
              <a:defRPr lang="en-US" dirty="0"/>
            </a:lvl1pPr>
          </a:lstStyle>
          <a:p>
            <a:pPr lvl="0"/>
            <a:r>
              <a:rPr lang="en-US" dirty="0"/>
              <a:t>Click to add text.</a:t>
            </a:r>
            <a:br>
              <a:rPr lang="en-US" dirty="0"/>
            </a:br>
            <a:r>
              <a:rPr lang="en-US" dirty="0"/>
              <a:t>Click icons to add</a:t>
            </a:r>
            <a:br>
              <a:rPr lang="en-US" dirty="0"/>
            </a:br>
            <a:r>
              <a:rPr lang="en-US" dirty="0"/>
              <a:t>objects.</a:t>
            </a:r>
          </a:p>
        </p:txBody>
      </p:sp>
      <p:sp>
        <p:nvSpPr>
          <p:cNvPr id="2" name="Title 1"/>
          <p:cNvSpPr>
            <a:spLocks noGrp="1"/>
          </p:cNvSpPr>
          <p:nvPr>
            <p:ph type="title"/>
          </p:nvPr>
        </p:nvSpPr>
        <p:spPr>
          <a:xfrm>
            <a:off x="4778835" y="262882"/>
            <a:ext cx="3907966" cy="1143000"/>
          </a:xfrm>
        </p:spPr>
        <p:txBody>
          <a:bodyPr anchor="ctr">
            <a:normAutofit/>
          </a:bodyPr>
          <a:lstStyle>
            <a:lvl1pPr>
              <a:defRPr sz="2909">
                <a:solidFill>
                  <a:srgbClr val="FFF7FD"/>
                </a:solidFill>
              </a:defRPr>
            </a:lvl1pPr>
          </a:lstStyle>
          <a:p>
            <a:r>
              <a:rPr lang="en-US"/>
              <a:t>Click to edit Master title style</a:t>
            </a:r>
            <a:endParaRPr lang="en-US" dirty="0"/>
          </a:p>
        </p:txBody>
      </p:sp>
      <p:sp>
        <p:nvSpPr>
          <p:cNvPr id="7" name="Content Placeholder 6"/>
          <p:cNvSpPr>
            <a:spLocks noGrp="1"/>
          </p:cNvSpPr>
          <p:nvPr>
            <p:ph sz="quarter" idx="14"/>
          </p:nvPr>
        </p:nvSpPr>
        <p:spPr>
          <a:xfrm>
            <a:off x="4759416" y="1646238"/>
            <a:ext cx="3908426"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4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photo scree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a:solidFill>
            <a:srgbClr val="1C4583">
              <a:alpha val="95000"/>
            </a:srgbClr>
          </a:solidFill>
        </p:spPr>
        <p:txBody>
          <a:bodyPr anchor="ctr" anchorCtr="0"/>
          <a:lstStyle>
            <a:lvl1pPr>
              <a:defRPr sz="2909">
                <a:solidFill>
                  <a:schemeClr val="bg1"/>
                </a:solidFill>
              </a:defRPr>
            </a:lvl1pPr>
          </a:lstStyle>
          <a:p>
            <a:r>
              <a:rPr lang="en-US" dirty="0"/>
              <a:t>Click to edit Master title style</a:t>
            </a:r>
          </a:p>
        </p:txBody>
      </p:sp>
      <p:sp>
        <p:nvSpPr>
          <p:cNvPr id="12" name="Content Placeholder 2"/>
          <p:cNvSpPr>
            <a:spLocks noGrp="1"/>
          </p:cNvSpPr>
          <p:nvPr>
            <p:ph sz="half" idx="1"/>
          </p:nvPr>
        </p:nvSpPr>
        <p:spPr>
          <a:xfrm>
            <a:off x="457198" y="1646238"/>
            <a:ext cx="4114800" cy="4937125"/>
          </a:xfrm>
          <a:solidFill>
            <a:srgbClr val="1C4583">
              <a:alpha val="95000"/>
            </a:srgbClr>
          </a:solidFill>
        </p:spPr>
        <p:txBody>
          <a:bodyPr>
            <a:normAutofit/>
          </a:bodyPr>
          <a:lstStyle>
            <a:lvl1pPr>
              <a:defRPr sz="2909">
                <a:solidFill>
                  <a:schemeClr val="bg1"/>
                </a:solidFill>
              </a:defRPr>
            </a:lvl1pPr>
            <a:lvl2pPr>
              <a:defRPr sz="2909">
                <a:solidFill>
                  <a:schemeClr val="bg2"/>
                </a:solidFill>
              </a:defRPr>
            </a:lvl2pPr>
            <a:lvl3pPr>
              <a:defRPr sz="2909">
                <a:solidFill>
                  <a:schemeClr val="bg2"/>
                </a:solidFill>
              </a:defRPr>
            </a:lvl3pPr>
            <a:lvl4pPr>
              <a:defRPr sz="2909">
                <a:solidFill>
                  <a:schemeClr val="bg2"/>
                </a:solidFill>
              </a:defRPr>
            </a:lvl4pPr>
            <a:lvl5pPr>
              <a:defRPr sz="2909">
                <a:solidFill>
                  <a:schemeClr val="bg2"/>
                </a:solidFill>
              </a:defRPr>
            </a:lvl5pPr>
            <a:lvl6pPr>
              <a:defRPr sz="1637"/>
            </a:lvl6pPr>
            <a:lvl7pPr>
              <a:defRPr sz="1637"/>
            </a:lvl7pPr>
            <a:lvl8pPr>
              <a:defRPr sz="1637"/>
            </a:lvl8pPr>
            <a:lvl9pPr>
              <a:defRPr sz="1637"/>
            </a:lvl9pPr>
          </a:lstStyle>
          <a:p>
            <a:pPr lvl="0"/>
            <a:r>
              <a:rPr lang="en-US"/>
              <a:t>Click to edit Master text styles</a:t>
            </a:r>
          </a:p>
        </p:txBody>
      </p:sp>
      <p:sp>
        <p:nvSpPr>
          <p:cNvPr id="9" name="Text Placeholder 9"/>
          <p:cNvSpPr>
            <a:spLocks noGrp="1"/>
          </p:cNvSpPr>
          <p:nvPr>
            <p:ph type="body" sz="quarter" idx="13" hasCustomPrompt="1"/>
          </p:nvPr>
        </p:nvSpPr>
        <p:spPr>
          <a:xfrm>
            <a:off x="0" y="0"/>
            <a:ext cx="9144000" cy="6858000"/>
          </a:xfrm>
          <a:solidFill>
            <a:srgbClr val="1C4583">
              <a:alpha val="29804"/>
            </a:srgbClr>
          </a:solidFill>
        </p:spPr>
        <p:txBody>
          <a:bodyPr/>
          <a:lstStyle>
            <a:lvl1pPr>
              <a:defRPr/>
            </a:lvl1pPr>
          </a:lstStyle>
          <a:p>
            <a:pPr lvl="0"/>
            <a:r>
              <a:rPr lang="en-US" dirty="0"/>
              <a:t> </a:t>
            </a:r>
          </a:p>
        </p:txBody>
      </p:sp>
    </p:spTree>
    <p:extLst>
      <p:ext uri="{BB962C8B-B14F-4D97-AF65-F5344CB8AC3E}">
        <p14:creationId xmlns:p14="http://schemas.microsoft.com/office/powerpoint/2010/main" val="2353926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in blue">
    <p:bg>
      <p:bgPr>
        <a:solidFill>
          <a:schemeClr val="tx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0216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in green">
    <p:bg>
      <p:bgPr>
        <a:solidFill>
          <a:schemeClr val="accent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50676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w-ic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8383" y="274638"/>
            <a:ext cx="6608419" cy="1143000"/>
          </a:xfrm>
          <a:noFill/>
        </p:spPr>
        <p:txBody>
          <a:bodyPr vert="horz" lIns="91440" tIns="45720" rIns="91440" bIns="45720" rtlCol="0" anchor="ctr" anchorCtr="0">
            <a:normAutofit lnSpcReduction="10000"/>
          </a:bodyPr>
          <a:lstStyle>
            <a:lvl1pPr>
              <a:defRPr lang="en-US" sz="4363">
                <a:solidFill>
                  <a:schemeClr val="bg1"/>
                </a:solidFill>
                <a:latin typeface="Arial" panose="020B0604020202020204" pitchFamily="34" charset="0"/>
                <a:cs typeface="Arial" panose="020B0604020202020204" pitchFamily="34" charset="0"/>
              </a:defRPr>
            </a:lvl1pPr>
          </a:lstStyle>
          <a:p>
            <a:pPr marL="0" lvl="0"/>
            <a:r>
              <a:rPr lang="en-US" dirty="0"/>
              <a:t>Slide title</a:t>
            </a:r>
          </a:p>
        </p:txBody>
      </p:sp>
      <p:sp>
        <p:nvSpPr>
          <p:cNvPr id="7" name="Picture Placeholder 6"/>
          <p:cNvSpPr>
            <a:spLocks noGrp="1"/>
          </p:cNvSpPr>
          <p:nvPr>
            <p:ph type="pic" sz="quarter" idx="11"/>
          </p:nvPr>
        </p:nvSpPr>
        <p:spPr>
          <a:xfrm>
            <a:off x="449261" y="273050"/>
            <a:ext cx="1143000" cy="1144588"/>
          </a:xfrm>
          <a:prstGeom prst="ellipse">
            <a:avLst/>
          </a:prstGeom>
        </p:spPr>
        <p:txBody>
          <a:bodyPr>
            <a:normAutofit/>
          </a:bodyPr>
          <a:lstStyle>
            <a:lvl1pPr>
              <a:defRPr sz="1091">
                <a:latin typeface="Arial" panose="020B0604020202020204" pitchFamily="34" charset="0"/>
                <a:cs typeface="Arial" panose="020B0604020202020204" pitchFamily="34" charset="0"/>
              </a:defRPr>
            </a:lvl1pPr>
          </a:lstStyle>
          <a:p>
            <a:r>
              <a:rPr lang="en-US"/>
              <a:t>Click icon to add picture</a:t>
            </a:r>
          </a:p>
        </p:txBody>
      </p:sp>
      <p:sp>
        <p:nvSpPr>
          <p:cNvPr id="3" name="Picture Placeholder 2"/>
          <p:cNvSpPr>
            <a:spLocks noGrp="1"/>
          </p:cNvSpPr>
          <p:nvPr>
            <p:ph type="pic" sz="quarter" idx="10"/>
          </p:nvPr>
        </p:nvSpPr>
        <p:spPr>
          <a:xfrm>
            <a:off x="0" y="0"/>
            <a:ext cx="9144000" cy="6858000"/>
          </a:xfrm>
        </p:spPr>
        <p:txBody>
          <a:bodyPr anchor="ctr" anchorCtr="0"/>
          <a:lstStyle>
            <a:lvl1pPr>
              <a:defRPr>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082002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10" name="Text Placeholder 6"/>
          <p:cNvSpPr>
            <a:spLocks noGrp="1"/>
          </p:cNvSpPr>
          <p:nvPr>
            <p:ph type="body" sz="quarter" idx="13" hasCustomPrompt="1"/>
          </p:nvPr>
        </p:nvSpPr>
        <p:spPr>
          <a:xfrm>
            <a:off x="457200" y="1646238"/>
            <a:ext cx="8229600" cy="4937125"/>
          </a:xfrm>
        </p:spPr>
        <p:txBody>
          <a:bodyPr>
            <a:noAutofit/>
          </a:bodyPr>
          <a:lstStyle>
            <a:lvl1pPr marL="403433" indent="-415657">
              <a:spcBef>
                <a:spcPts val="1637"/>
              </a:spcBef>
              <a:defRPr sz="1637" baseline="0">
                <a:solidFill>
                  <a:schemeClr val="tx1"/>
                </a:solidFill>
              </a:defRPr>
            </a:lvl1pPr>
            <a:lvl2pPr>
              <a:defRPr sz="2182"/>
            </a:lvl2pPr>
            <a:lvl3pPr>
              <a:defRPr sz="2182"/>
            </a:lvl3pPr>
            <a:lvl4pPr>
              <a:defRPr sz="2182"/>
            </a:lvl4pPr>
            <a:lvl5pPr>
              <a:defRPr sz="2182"/>
            </a:lvl5pPr>
          </a:lstStyle>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07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 Contacts">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8688" y="6063896"/>
            <a:ext cx="2521799" cy="649224"/>
          </a:xfrm>
          <a:prstGeom prst="rect">
            <a:avLst/>
          </a:prstGeom>
        </p:spPr>
      </p:pic>
      <p:sp>
        <p:nvSpPr>
          <p:cNvPr id="2" name="Title 1"/>
          <p:cNvSpPr>
            <a:spLocks noGrp="1"/>
          </p:cNvSpPr>
          <p:nvPr>
            <p:ph type="title"/>
          </p:nvPr>
        </p:nvSpPr>
        <p:spPr>
          <a:xfrm>
            <a:off x="457199" y="274640"/>
            <a:ext cx="8229600" cy="495264"/>
          </a:xfrm>
        </p:spPr>
        <p:txBody>
          <a:bodyPr anchor="t">
            <a:spAutoFit/>
          </a:bodyPr>
          <a:lstStyle>
            <a:lvl1pPr>
              <a:defRPr sz="2909">
                <a:solidFill>
                  <a:schemeClr val="tx2"/>
                </a:solidFill>
              </a:defRPr>
            </a:lvl1pPr>
          </a:lstStyle>
          <a:p>
            <a:r>
              <a:rPr lang="en-US"/>
              <a:t>Click to edit Master title style</a:t>
            </a:r>
            <a:endParaRPr lang="en-US" dirty="0"/>
          </a:p>
        </p:txBody>
      </p:sp>
      <p:sp>
        <p:nvSpPr>
          <p:cNvPr id="21" name="Picture Placeholder 22"/>
          <p:cNvSpPr>
            <a:spLocks noGrp="1" noChangeAspect="1"/>
          </p:cNvSpPr>
          <p:nvPr>
            <p:ph type="pic" sz="quarter" idx="15"/>
          </p:nvPr>
        </p:nvSpPr>
        <p:spPr>
          <a:xfrm>
            <a:off x="771730" y="1030584"/>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Click icon to add picture</a:t>
            </a:r>
          </a:p>
        </p:txBody>
      </p:sp>
      <p:sp>
        <p:nvSpPr>
          <p:cNvPr id="36" name="Text Placeholder 35"/>
          <p:cNvSpPr>
            <a:spLocks noGrp="1"/>
          </p:cNvSpPr>
          <p:nvPr>
            <p:ph type="body" sz="quarter" idx="19" hasCustomPrompt="1"/>
          </p:nvPr>
        </p:nvSpPr>
        <p:spPr>
          <a:xfrm>
            <a:off x="459981" y="2318079"/>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41" name="Text Placeholder 35"/>
          <p:cNvSpPr>
            <a:spLocks noGrp="1"/>
          </p:cNvSpPr>
          <p:nvPr>
            <p:ph type="body" sz="quarter" idx="23" hasCustomPrompt="1"/>
          </p:nvPr>
        </p:nvSpPr>
        <p:spPr>
          <a:xfrm>
            <a:off x="459981" y="2643192"/>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47" name="Picture Placeholder 22"/>
          <p:cNvSpPr>
            <a:spLocks noGrp="1" noChangeAspect="1"/>
          </p:cNvSpPr>
          <p:nvPr>
            <p:ph type="pic" sz="quarter" idx="24"/>
          </p:nvPr>
        </p:nvSpPr>
        <p:spPr>
          <a:xfrm>
            <a:off x="2912717" y="1025691"/>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Click icon to add picture</a:t>
            </a:r>
          </a:p>
        </p:txBody>
      </p:sp>
      <p:sp>
        <p:nvSpPr>
          <p:cNvPr id="48" name="Text Placeholder 35"/>
          <p:cNvSpPr>
            <a:spLocks noGrp="1"/>
          </p:cNvSpPr>
          <p:nvPr>
            <p:ph type="body" sz="quarter" idx="25" hasCustomPrompt="1"/>
          </p:nvPr>
        </p:nvSpPr>
        <p:spPr>
          <a:xfrm>
            <a:off x="2600967" y="2313186"/>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49" name="Text Placeholder 35"/>
          <p:cNvSpPr>
            <a:spLocks noGrp="1"/>
          </p:cNvSpPr>
          <p:nvPr>
            <p:ph type="body" sz="quarter" idx="26" hasCustomPrompt="1"/>
          </p:nvPr>
        </p:nvSpPr>
        <p:spPr>
          <a:xfrm>
            <a:off x="2600968" y="2638300"/>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0" name="Picture Placeholder 22"/>
          <p:cNvSpPr>
            <a:spLocks noGrp="1" noChangeAspect="1"/>
          </p:cNvSpPr>
          <p:nvPr>
            <p:ph type="pic" sz="quarter" idx="27"/>
          </p:nvPr>
        </p:nvSpPr>
        <p:spPr>
          <a:xfrm>
            <a:off x="5053701" y="1031981"/>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Click icon to add picture</a:t>
            </a:r>
          </a:p>
        </p:txBody>
      </p:sp>
      <p:sp>
        <p:nvSpPr>
          <p:cNvPr id="51" name="Text Placeholder 35"/>
          <p:cNvSpPr>
            <a:spLocks noGrp="1"/>
          </p:cNvSpPr>
          <p:nvPr>
            <p:ph type="body" sz="quarter" idx="28" hasCustomPrompt="1"/>
          </p:nvPr>
        </p:nvSpPr>
        <p:spPr>
          <a:xfrm>
            <a:off x="4741951" y="2319477"/>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52" name="Text Placeholder 35"/>
          <p:cNvSpPr>
            <a:spLocks noGrp="1"/>
          </p:cNvSpPr>
          <p:nvPr>
            <p:ph type="body" sz="quarter" idx="29" hasCustomPrompt="1"/>
          </p:nvPr>
        </p:nvSpPr>
        <p:spPr>
          <a:xfrm>
            <a:off x="4741952" y="2644591"/>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3" name="Picture Placeholder 22"/>
          <p:cNvSpPr>
            <a:spLocks noGrp="1" noChangeAspect="1"/>
          </p:cNvSpPr>
          <p:nvPr>
            <p:ph type="pic" sz="quarter" idx="30"/>
          </p:nvPr>
        </p:nvSpPr>
        <p:spPr>
          <a:xfrm>
            <a:off x="7194687" y="1027089"/>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Click icon to add picture</a:t>
            </a:r>
          </a:p>
        </p:txBody>
      </p:sp>
      <p:sp>
        <p:nvSpPr>
          <p:cNvPr id="54" name="Text Placeholder 35"/>
          <p:cNvSpPr>
            <a:spLocks noGrp="1"/>
          </p:cNvSpPr>
          <p:nvPr>
            <p:ph type="body" sz="quarter" idx="31" hasCustomPrompt="1"/>
          </p:nvPr>
        </p:nvSpPr>
        <p:spPr>
          <a:xfrm>
            <a:off x="6882937" y="2314585"/>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55" name="Text Placeholder 35"/>
          <p:cNvSpPr>
            <a:spLocks noGrp="1"/>
          </p:cNvSpPr>
          <p:nvPr>
            <p:ph type="body" sz="quarter" idx="32" hasCustomPrompt="1"/>
          </p:nvPr>
        </p:nvSpPr>
        <p:spPr>
          <a:xfrm>
            <a:off x="6882938" y="2639698"/>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6" name="Picture Placeholder 22"/>
          <p:cNvSpPr>
            <a:spLocks noGrp="1" noChangeAspect="1"/>
          </p:cNvSpPr>
          <p:nvPr>
            <p:ph type="pic" sz="quarter" idx="33"/>
          </p:nvPr>
        </p:nvSpPr>
        <p:spPr>
          <a:xfrm>
            <a:off x="775621" y="3633811"/>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a:t>Click icon to add picture</a:t>
            </a:r>
          </a:p>
        </p:txBody>
      </p:sp>
      <p:sp>
        <p:nvSpPr>
          <p:cNvPr id="57" name="Text Placeholder 35"/>
          <p:cNvSpPr>
            <a:spLocks noGrp="1"/>
          </p:cNvSpPr>
          <p:nvPr>
            <p:ph type="body" sz="quarter" idx="34" hasCustomPrompt="1"/>
          </p:nvPr>
        </p:nvSpPr>
        <p:spPr>
          <a:xfrm>
            <a:off x="463871" y="4921305"/>
            <a:ext cx="1797550" cy="263361"/>
          </a:xfrm>
        </p:spPr>
        <p:txBody>
          <a:bodyPr anchor="ctr" anchorCtr="0">
            <a:normAutofit/>
          </a:bodyPr>
          <a:lstStyle>
            <a:lvl1pPr algn="ctr">
              <a:defRPr sz="1091">
                <a:solidFill>
                  <a:schemeClr val="tx1"/>
                </a:solidFill>
              </a:defRPr>
            </a:lvl1pPr>
          </a:lstStyle>
          <a:p>
            <a:pPr lvl="0"/>
            <a:r>
              <a:rPr lang="en-US" dirty="0"/>
              <a:t>Name</a:t>
            </a:r>
          </a:p>
        </p:txBody>
      </p:sp>
      <p:sp>
        <p:nvSpPr>
          <p:cNvPr id="58" name="Text Placeholder 35"/>
          <p:cNvSpPr>
            <a:spLocks noGrp="1"/>
          </p:cNvSpPr>
          <p:nvPr>
            <p:ph type="body" sz="quarter" idx="35" hasCustomPrompt="1"/>
          </p:nvPr>
        </p:nvSpPr>
        <p:spPr>
          <a:xfrm>
            <a:off x="463872" y="5246419"/>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0" name="Picture Placeholder 22"/>
          <p:cNvSpPr>
            <a:spLocks noGrp="1" noChangeAspect="1"/>
          </p:cNvSpPr>
          <p:nvPr>
            <p:ph type="pic" sz="quarter" idx="36"/>
          </p:nvPr>
        </p:nvSpPr>
        <p:spPr>
          <a:xfrm>
            <a:off x="2916606" y="3628918"/>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a:t>Click icon to add picture</a:t>
            </a:r>
          </a:p>
        </p:txBody>
      </p:sp>
      <p:sp>
        <p:nvSpPr>
          <p:cNvPr id="61" name="Text Placeholder 35"/>
          <p:cNvSpPr>
            <a:spLocks noGrp="1"/>
          </p:cNvSpPr>
          <p:nvPr>
            <p:ph type="body" sz="quarter" idx="37" hasCustomPrompt="1"/>
          </p:nvPr>
        </p:nvSpPr>
        <p:spPr>
          <a:xfrm>
            <a:off x="2604856" y="4916413"/>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2" name="Text Placeholder 35"/>
          <p:cNvSpPr>
            <a:spLocks noGrp="1"/>
          </p:cNvSpPr>
          <p:nvPr>
            <p:ph type="body" sz="quarter" idx="38" hasCustomPrompt="1"/>
          </p:nvPr>
        </p:nvSpPr>
        <p:spPr>
          <a:xfrm>
            <a:off x="2604857" y="5241527"/>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3" name="Picture Placeholder 22"/>
          <p:cNvSpPr>
            <a:spLocks noGrp="1" noChangeAspect="1"/>
          </p:cNvSpPr>
          <p:nvPr>
            <p:ph type="pic" sz="quarter" idx="39"/>
          </p:nvPr>
        </p:nvSpPr>
        <p:spPr>
          <a:xfrm>
            <a:off x="5057590" y="3635208"/>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a:t>Click icon to add picture</a:t>
            </a:r>
          </a:p>
        </p:txBody>
      </p:sp>
      <p:sp>
        <p:nvSpPr>
          <p:cNvPr id="64" name="Text Placeholder 35"/>
          <p:cNvSpPr>
            <a:spLocks noGrp="1"/>
          </p:cNvSpPr>
          <p:nvPr>
            <p:ph type="body" sz="quarter" idx="40" hasCustomPrompt="1"/>
          </p:nvPr>
        </p:nvSpPr>
        <p:spPr>
          <a:xfrm>
            <a:off x="4745841" y="4922704"/>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5" name="Text Placeholder 35"/>
          <p:cNvSpPr>
            <a:spLocks noGrp="1"/>
          </p:cNvSpPr>
          <p:nvPr>
            <p:ph type="body" sz="quarter" idx="41" hasCustomPrompt="1"/>
          </p:nvPr>
        </p:nvSpPr>
        <p:spPr>
          <a:xfrm>
            <a:off x="4745841" y="5247817"/>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6" name="Picture Placeholder 22"/>
          <p:cNvSpPr>
            <a:spLocks noGrp="1" noChangeAspect="1"/>
          </p:cNvSpPr>
          <p:nvPr>
            <p:ph type="pic" sz="quarter" idx="42"/>
          </p:nvPr>
        </p:nvSpPr>
        <p:spPr>
          <a:xfrm>
            <a:off x="7198577" y="3630317"/>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a:t>Click icon to add picture</a:t>
            </a:r>
          </a:p>
        </p:txBody>
      </p:sp>
      <p:sp>
        <p:nvSpPr>
          <p:cNvPr id="67" name="Text Placeholder 35"/>
          <p:cNvSpPr>
            <a:spLocks noGrp="1"/>
          </p:cNvSpPr>
          <p:nvPr>
            <p:ph type="body" sz="quarter" idx="43" hasCustomPrompt="1"/>
          </p:nvPr>
        </p:nvSpPr>
        <p:spPr>
          <a:xfrm>
            <a:off x="6886828" y="4917812"/>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8" name="Text Placeholder 35"/>
          <p:cNvSpPr>
            <a:spLocks noGrp="1"/>
          </p:cNvSpPr>
          <p:nvPr>
            <p:ph type="body" sz="quarter" idx="44" hasCustomPrompt="1"/>
          </p:nvPr>
        </p:nvSpPr>
        <p:spPr>
          <a:xfrm>
            <a:off x="6886829" y="5242925"/>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Tree>
    <p:extLst>
      <p:ext uri="{BB962C8B-B14F-4D97-AF65-F5344CB8AC3E}">
        <p14:creationId xmlns:p14="http://schemas.microsoft.com/office/powerpoint/2010/main" val="3133592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Content">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Click to edit Master title style</a:t>
            </a:r>
            <a:endParaRPr lang="en-US" dirty="0"/>
          </a:p>
        </p:txBody>
      </p:sp>
      <p:sp>
        <p:nvSpPr>
          <p:cNvPr id="6" name="Content Placeholder 1"/>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124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EE293-C20E-4629-8B68-57F82BFB3FBA}" type="datetime1">
              <a:rPr lang="en-US" smtClean="0"/>
              <a:t>7/4/2020</a:t>
            </a:fld>
            <a:endParaRPr lang="en-US"/>
          </a:p>
        </p:txBody>
      </p:sp>
      <p:sp>
        <p:nvSpPr>
          <p:cNvPr id="5" name="Footer Placeholder 4"/>
          <p:cNvSpPr>
            <a:spLocks noGrp="1"/>
          </p:cNvSpPr>
          <p:nvPr>
            <p:ph type="ftr" sz="quarter" idx="11"/>
          </p:nvPr>
        </p:nvSpPr>
        <p:spPr/>
        <p:txBody>
          <a:bodyPr/>
          <a:lstStyle/>
          <a:p>
            <a:r>
              <a:rPr lang="en-US"/>
              <a:t>© 2017 • All Rights Reserved</a:t>
            </a:r>
          </a:p>
        </p:txBody>
      </p:sp>
      <p:sp>
        <p:nvSpPr>
          <p:cNvPr id="6" name="Slide Number Placeholder 5"/>
          <p:cNvSpPr>
            <a:spLocks noGrp="1"/>
          </p:cNvSpPr>
          <p:nvPr>
            <p:ph type="sldNum" sz="quarter" idx="12"/>
          </p:nvPr>
        </p:nvSpPr>
        <p:spPr/>
        <p:txBody>
          <a:bodyPr/>
          <a:lstStyle/>
          <a:p>
            <a:fld id="{F3A4575E-FD55-414B-8B25-D28A13CBE42C}" type="slidenum">
              <a:rPr lang="en-US" smtClean="0"/>
              <a:t>‹#›</a:t>
            </a:fld>
            <a:endParaRPr lang="en-US"/>
          </a:p>
        </p:txBody>
      </p:sp>
    </p:spTree>
    <p:extLst>
      <p:ext uri="{BB962C8B-B14F-4D97-AF65-F5344CB8AC3E}">
        <p14:creationId xmlns:p14="http://schemas.microsoft.com/office/powerpoint/2010/main" val="1170744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C76959A-944D-459A-ACEB-AE282A8E26F9}"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5719-59EC-4CF9-9E0A-B7EB7B7DD24C}" type="slidenum">
              <a:rPr lang="en-US" smtClean="0"/>
              <a:t>‹#›</a:t>
            </a:fld>
            <a:endParaRPr lang="en-US"/>
          </a:p>
        </p:txBody>
      </p:sp>
    </p:spTree>
    <p:extLst>
      <p:ext uri="{BB962C8B-B14F-4D97-AF65-F5344CB8AC3E}">
        <p14:creationId xmlns:p14="http://schemas.microsoft.com/office/powerpoint/2010/main" val="64969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 Presenters">
    <p:spTree>
      <p:nvGrpSpPr>
        <p:cNvPr id="1" name=""/>
        <p:cNvGrpSpPr/>
        <p:nvPr/>
      </p:nvGrpSpPr>
      <p:grpSpPr>
        <a:xfrm>
          <a:off x="0" y="0"/>
          <a:ext cx="0" cy="0"/>
          <a:chOff x="0" y="0"/>
          <a:chExt cx="0" cy="0"/>
        </a:xfrm>
      </p:grpSpPr>
      <p:sp>
        <p:nvSpPr>
          <p:cNvPr id="3" name="Picture Placeholder 1"/>
          <p:cNvSpPr>
            <a:spLocks noGrp="1" noChangeAspect="1"/>
          </p:cNvSpPr>
          <p:nvPr>
            <p:ph type="pic" sz="quarter" idx="15"/>
          </p:nvPr>
        </p:nvSpPr>
        <p:spPr>
          <a:xfrm>
            <a:off x="509557" y="1737360"/>
            <a:ext cx="1737360" cy="1737360"/>
          </a:xfrm>
          <a:prstGeom prst="ellipse">
            <a:avLst/>
          </a:prstGeom>
        </p:spPr>
        <p:txBody>
          <a:bodyPr rtlCol="0">
            <a:normAutofit/>
          </a:bodyPr>
          <a:lstStyle>
            <a:lvl1pPr>
              <a:defRPr sz="1272">
                <a:solidFill>
                  <a:schemeClr val="tx2"/>
                </a:solidFill>
              </a:defRPr>
            </a:lvl1pPr>
          </a:lstStyle>
          <a:p>
            <a:pPr lvl="0"/>
            <a:r>
              <a:rPr lang="en-US" noProof="0"/>
              <a:t>Click icon to add picture</a:t>
            </a:r>
          </a:p>
        </p:txBody>
      </p:sp>
      <p:sp>
        <p:nvSpPr>
          <p:cNvPr id="4" name="Name Placeholder 1"/>
          <p:cNvSpPr>
            <a:spLocks noGrp="1"/>
          </p:cNvSpPr>
          <p:nvPr>
            <p:ph type="body" sz="quarter" idx="19" hasCustomPrompt="1"/>
          </p:nvPr>
        </p:nvSpPr>
        <p:spPr>
          <a:xfrm>
            <a:off x="449868" y="3584448"/>
            <a:ext cx="1765300" cy="369887"/>
          </a:xfrm>
        </p:spPr>
        <p:txBody>
          <a:bodyPr>
            <a:normAutofit/>
          </a:bodyPr>
          <a:lstStyle>
            <a:lvl1pPr algn="ctr">
              <a:defRPr sz="1800">
                <a:solidFill>
                  <a:schemeClr val="tx2"/>
                </a:solidFill>
              </a:defRPr>
            </a:lvl1pPr>
          </a:lstStyle>
          <a:p>
            <a:pPr lvl="0"/>
            <a:r>
              <a:rPr lang="en-US" dirty="0"/>
              <a:t>Name</a:t>
            </a:r>
          </a:p>
        </p:txBody>
      </p:sp>
      <p:sp>
        <p:nvSpPr>
          <p:cNvPr id="5" name="Bio Placeholder 1"/>
          <p:cNvSpPr>
            <a:spLocks noGrp="1"/>
          </p:cNvSpPr>
          <p:nvPr>
            <p:ph type="body" sz="quarter" idx="23" hasCustomPrompt="1"/>
          </p:nvPr>
        </p:nvSpPr>
        <p:spPr>
          <a:xfrm>
            <a:off x="449868" y="4306824"/>
            <a:ext cx="1765300" cy="1783080"/>
          </a:xfrm>
        </p:spPr>
        <p:txBody>
          <a:bodyPr>
            <a:noAutofit/>
          </a:bodyPr>
          <a:lstStyle>
            <a:lvl1pPr algn="ctr">
              <a:defRPr sz="1600" i="1">
                <a:solidFill>
                  <a:schemeClr val="tx2"/>
                </a:solidFill>
              </a:defRPr>
            </a:lvl1pPr>
          </a:lstStyle>
          <a:p>
            <a:pPr lvl="0"/>
            <a:r>
              <a:rPr lang="en-US" dirty="0"/>
              <a:t>Biography</a:t>
            </a:r>
          </a:p>
        </p:txBody>
      </p:sp>
      <p:sp>
        <p:nvSpPr>
          <p:cNvPr id="6" name="Picture Placeholder 2"/>
          <p:cNvSpPr>
            <a:spLocks noGrp="1" noChangeAspect="1"/>
          </p:cNvSpPr>
          <p:nvPr>
            <p:ph type="pic" sz="quarter" idx="16"/>
          </p:nvPr>
        </p:nvSpPr>
        <p:spPr>
          <a:xfrm>
            <a:off x="2674658" y="1737360"/>
            <a:ext cx="1737360" cy="1737360"/>
          </a:xfrm>
          <a:prstGeom prst="ellipse">
            <a:avLst/>
          </a:prstGeom>
        </p:spPr>
        <p:txBody>
          <a:bodyPr rtlCol="0">
            <a:normAutofit/>
          </a:bodyPr>
          <a:lstStyle>
            <a:lvl1pPr>
              <a:defRPr sz="1272">
                <a:solidFill>
                  <a:schemeClr val="tx2"/>
                </a:solidFill>
              </a:defRPr>
            </a:lvl1pPr>
          </a:lstStyle>
          <a:p>
            <a:pPr lvl="0"/>
            <a:r>
              <a:rPr lang="en-US" noProof="0"/>
              <a:t>Click icon to add picture</a:t>
            </a:r>
          </a:p>
        </p:txBody>
      </p:sp>
      <p:sp>
        <p:nvSpPr>
          <p:cNvPr id="7" name="Name Placeholder 2"/>
          <p:cNvSpPr>
            <a:spLocks noGrp="1"/>
          </p:cNvSpPr>
          <p:nvPr>
            <p:ph type="body" sz="quarter" idx="20" hasCustomPrompt="1"/>
          </p:nvPr>
        </p:nvSpPr>
        <p:spPr>
          <a:xfrm>
            <a:off x="2614969" y="3584448"/>
            <a:ext cx="1765300" cy="369887"/>
          </a:xfrm>
        </p:spPr>
        <p:txBody>
          <a:bodyPr>
            <a:normAutofit/>
          </a:bodyPr>
          <a:lstStyle>
            <a:lvl1pPr algn="ctr">
              <a:defRPr sz="1800">
                <a:solidFill>
                  <a:schemeClr val="tx2"/>
                </a:solidFill>
              </a:defRPr>
            </a:lvl1pPr>
          </a:lstStyle>
          <a:p>
            <a:pPr lvl="0"/>
            <a:r>
              <a:rPr lang="en-US" dirty="0"/>
              <a:t>Name</a:t>
            </a:r>
          </a:p>
        </p:txBody>
      </p:sp>
      <p:sp>
        <p:nvSpPr>
          <p:cNvPr id="8" name="Bio Placeholder 2"/>
          <p:cNvSpPr>
            <a:spLocks noGrp="1"/>
          </p:cNvSpPr>
          <p:nvPr>
            <p:ph type="body" sz="quarter" idx="24" hasCustomPrompt="1"/>
          </p:nvPr>
        </p:nvSpPr>
        <p:spPr>
          <a:xfrm>
            <a:off x="2614969"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9" name="Picture Placeholder 3"/>
          <p:cNvSpPr>
            <a:spLocks noGrp="1" noChangeAspect="1"/>
          </p:cNvSpPr>
          <p:nvPr>
            <p:ph type="pic" sz="quarter" idx="17"/>
          </p:nvPr>
        </p:nvSpPr>
        <p:spPr>
          <a:xfrm>
            <a:off x="4829723" y="1737360"/>
            <a:ext cx="1737360" cy="1737360"/>
          </a:xfrm>
          <a:prstGeom prst="ellipse">
            <a:avLst/>
          </a:prstGeom>
        </p:spPr>
        <p:txBody>
          <a:bodyPr rtlCol="0">
            <a:normAutofit/>
          </a:bodyPr>
          <a:lstStyle>
            <a:lvl1pPr>
              <a:defRPr sz="1272">
                <a:solidFill>
                  <a:schemeClr val="tx2"/>
                </a:solidFill>
              </a:defRPr>
            </a:lvl1pPr>
          </a:lstStyle>
          <a:p>
            <a:pPr lvl="0"/>
            <a:r>
              <a:rPr lang="en-US" noProof="0"/>
              <a:t>Click icon to add picture</a:t>
            </a:r>
          </a:p>
        </p:txBody>
      </p:sp>
      <p:sp>
        <p:nvSpPr>
          <p:cNvPr id="10" name="Name Placeholder 3"/>
          <p:cNvSpPr>
            <a:spLocks noGrp="1"/>
          </p:cNvSpPr>
          <p:nvPr>
            <p:ph type="body" sz="quarter" idx="21" hasCustomPrompt="1"/>
          </p:nvPr>
        </p:nvSpPr>
        <p:spPr>
          <a:xfrm>
            <a:off x="4770033" y="3584448"/>
            <a:ext cx="1765300" cy="369887"/>
          </a:xfrm>
        </p:spPr>
        <p:txBody>
          <a:bodyPr>
            <a:normAutofit/>
          </a:bodyPr>
          <a:lstStyle>
            <a:lvl1pPr algn="ctr">
              <a:defRPr sz="1800">
                <a:solidFill>
                  <a:schemeClr val="tx2"/>
                </a:solidFill>
              </a:defRPr>
            </a:lvl1pPr>
          </a:lstStyle>
          <a:p>
            <a:pPr lvl="0"/>
            <a:r>
              <a:rPr lang="en-US" dirty="0"/>
              <a:t>Name</a:t>
            </a:r>
          </a:p>
        </p:txBody>
      </p:sp>
      <p:sp>
        <p:nvSpPr>
          <p:cNvPr id="11" name="Bio Placeholder 3"/>
          <p:cNvSpPr>
            <a:spLocks noGrp="1"/>
          </p:cNvSpPr>
          <p:nvPr>
            <p:ph type="body" sz="quarter" idx="25" hasCustomPrompt="1"/>
          </p:nvPr>
        </p:nvSpPr>
        <p:spPr>
          <a:xfrm>
            <a:off x="4770033"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12" name="Picture Placeholder 4"/>
          <p:cNvSpPr>
            <a:spLocks noGrp="1" noChangeAspect="1"/>
          </p:cNvSpPr>
          <p:nvPr>
            <p:ph type="pic" sz="quarter" idx="18"/>
          </p:nvPr>
        </p:nvSpPr>
        <p:spPr>
          <a:xfrm>
            <a:off x="6973989" y="1737360"/>
            <a:ext cx="1737360" cy="1737360"/>
          </a:xfrm>
          <a:prstGeom prst="ellipse">
            <a:avLst/>
          </a:prstGeom>
        </p:spPr>
        <p:txBody>
          <a:bodyPr rtlCol="0">
            <a:normAutofit/>
          </a:bodyPr>
          <a:lstStyle>
            <a:lvl1pPr>
              <a:defRPr sz="1272">
                <a:solidFill>
                  <a:schemeClr val="tx2"/>
                </a:solidFill>
              </a:defRPr>
            </a:lvl1pPr>
          </a:lstStyle>
          <a:p>
            <a:pPr lvl="0"/>
            <a:r>
              <a:rPr lang="en-US" noProof="0"/>
              <a:t>Click icon to add picture</a:t>
            </a:r>
          </a:p>
        </p:txBody>
      </p:sp>
      <p:sp>
        <p:nvSpPr>
          <p:cNvPr id="13" name="Name Placeholder 4"/>
          <p:cNvSpPr>
            <a:spLocks noGrp="1"/>
          </p:cNvSpPr>
          <p:nvPr>
            <p:ph type="body" sz="quarter" idx="22" hasCustomPrompt="1"/>
          </p:nvPr>
        </p:nvSpPr>
        <p:spPr>
          <a:xfrm>
            <a:off x="6914300" y="3584448"/>
            <a:ext cx="1765300" cy="369887"/>
          </a:xfrm>
        </p:spPr>
        <p:txBody>
          <a:bodyPr>
            <a:normAutofit/>
          </a:bodyPr>
          <a:lstStyle>
            <a:lvl1pPr algn="ctr">
              <a:defRPr sz="1800">
                <a:solidFill>
                  <a:schemeClr val="tx2"/>
                </a:solidFill>
              </a:defRPr>
            </a:lvl1pPr>
          </a:lstStyle>
          <a:p>
            <a:pPr lvl="0"/>
            <a:r>
              <a:rPr lang="en-US" dirty="0"/>
              <a:t>Name</a:t>
            </a:r>
          </a:p>
        </p:txBody>
      </p:sp>
      <p:sp>
        <p:nvSpPr>
          <p:cNvPr id="14" name="Bio Placeholder 4"/>
          <p:cNvSpPr>
            <a:spLocks noGrp="1"/>
          </p:cNvSpPr>
          <p:nvPr>
            <p:ph type="body" sz="quarter" idx="26" hasCustomPrompt="1"/>
          </p:nvPr>
        </p:nvSpPr>
        <p:spPr>
          <a:xfrm>
            <a:off x="6914300"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27" name="Title 26"/>
          <p:cNvSpPr>
            <a:spLocks noGrp="1"/>
          </p:cNvSpPr>
          <p:nvPr>
            <p:ph type="title" hasCustomPrompt="1"/>
          </p:nvPr>
        </p:nvSpPr>
        <p:spPr/>
        <p:txBody>
          <a:bodyPr/>
          <a:lstStyle>
            <a:lvl1pPr>
              <a:defRPr/>
            </a:lvl1pPr>
          </a:lstStyle>
          <a:p>
            <a:r>
              <a:rPr lang="en-US" dirty="0"/>
              <a:t>Meet the presenters.</a:t>
            </a:r>
          </a:p>
        </p:txBody>
      </p:sp>
    </p:spTree>
    <p:extLst>
      <p:ext uri="{BB962C8B-B14F-4D97-AF65-F5344CB8AC3E}">
        <p14:creationId xmlns:p14="http://schemas.microsoft.com/office/powerpoint/2010/main" val="2284801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2" indent="-230182">
              <a:buFont typeface="Arial" pitchFamily="34" charset="0"/>
              <a:buChar char="•"/>
              <a:defRPr>
                <a:solidFill>
                  <a:schemeClr val="tx2">
                    <a:lumMod val="75000"/>
                  </a:schemeClr>
                </a:solidFill>
                <a:latin typeface="+mn-lt"/>
              </a:defRPr>
            </a:lvl2pPr>
            <a:lvl3pPr marL="465127" indent="-228594">
              <a:defRPr>
                <a:solidFill>
                  <a:schemeClr val="tx2">
                    <a:lumMod val="75000"/>
                  </a:schemeClr>
                </a:solidFill>
                <a:latin typeface="+mn-lt"/>
              </a:defRPr>
            </a:lvl3pPr>
            <a:lvl4pPr marL="685783" indent="-228594">
              <a:defRPr>
                <a:solidFill>
                  <a:schemeClr val="tx2">
                    <a:lumMod val="75000"/>
                  </a:schemeClr>
                </a:solidFill>
                <a:latin typeface="+mn-lt"/>
              </a:defRPr>
            </a:lvl4pPr>
            <a:lvl5pPr marL="912791" indent="-228594">
              <a:defRPr>
                <a:solidFill>
                  <a:schemeClr val="tx2">
                    <a:lumMod val="75000"/>
                  </a:schemeClr>
                </a:solidFill>
                <a:latin typeface="+mn-lt"/>
              </a:defRPr>
            </a:lvl5pPr>
            <a:lvl6pPr marL="1146146" indent="-228594">
              <a:defRPr>
                <a:solidFill>
                  <a:schemeClr val="tx2">
                    <a:lumMod val="75000"/>
                  </a:schemeClr>
                </a:solidFill>
                <a:latin typeface="+mn-lt"/>
              </a:defRPr>
            </a:lvl6pPr>
            <a:lvl7pPr marL="1374740" indent="-228594">
              <a:defRPr>
                <a:solidFill>
                  <a:schemeClr val="tx2">
                    <a:lumMod val="75000"/>
                  </a:schemeClr>
                </a:solidFill>
                <a:latin typeface="+mn-lt"/>
              </a:defRPr>
            </a:lvl7pPr>
            <a:lvl8pPr marL="1600160" indent="-228594">
              <a:defRPr>
                <a:solidFill>
                  <a:schemeClr val="tx2">
                    <a:lumMod val="75000"/>
                  </a:schemeClr>
                </a:solidFill>
                <a:latin typeface="+mn-lt"/>
              </a:defRPr>
            </a:lvl8pPr>
            <a:lvl9pPr marL="1827168" indent="-228594">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5" cy="153888"/>
          </a:xfrm>
        </p:spPr>
        <p:txBody>
          <a:bodyPr wrap="none" anchor="b" anchorCtr="0"/>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1989206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4" name="Picture Placeholder 13"/>
          <p:cNvSpPr>
            <a:spLocks noGrp="1"/>
          </p:cNvSpPr>
          <p:nvPr>
            <p:ph type="pic" sz="quarter" idx="11" hasCustomPrompt="1"/>
          </p:nvPr>
        </p:nvSpPr>
        <p:spPr>
          <a:xfrm>
            <a:off x="0" y="1"/>
            <a:ext cx="9144000" cy="3355848"/>
          </a:xfrm>
        </p:spPr>
        <p:txBody>
          <a:bodyPr lIns="91440" rIns="91440"/>
          <a:lstStyle>
            <a:lvl1pPr>
              <a:defRPr/>
            </a:lvl1pPr>
          </a:lstStyle>
          <a:p>
            <a:r>
              <a:rPr lang="en-US"/>
              <a:t>Drag picture to placeholder or click icon to add</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330952"/>
            <a:ext cx="4794971" cy="1234440"/>
          </a:xfrm>
          <a:prstGeom prst="rect">
            <a:avLst/>
          </a:prstGeom>
        </p:spPr>
      </p:pic>
      <p:sp>
        <p:nvSpPr>
          <p:cNvPr id="2" name="Title 1"/>
          <p:cNvSpPr>
            <a:spLocks noGrp="1"/>
          </p:cNvSpPr>
          <p:nvPr userDrawn="1">
            <p:ph type="ctrTitle" hasCustomPrompt="1"/>
          </p:nvPr>
        </p:nvSpPr>
        <p:spPr>
          <a:xfrm>
            <a:off x="457200" y="3355848"/>
            <a:ext cx="8229600" cy="704088"/>
          </a:xfrm>
        </p:spPr>
        <p:txBody>
          <a:bodyPr anchor="t" anchorCtr="0">
            <a:normAutofit/>
          </a:bodyPr>
          <a:lstStyle>
            <a:lvl1pPr algn="l">
              <a:defRPr sz="2909"/>
            </a:lvl1pPr>
          </a:lstStyle>
          <a:p>
            <a:r>
              <a:rPr lang="en-US" dirty="0"/>
              <a:t>Title</a:t>
            </a:r>
          </a:p>
        </p:txBody>
      </p:sp>
      <p:sp>
        <p:nvSpPr>
          <p:cNvPr id="3" name="Subtitle 2"/>
          <p:cNvSpPr>
            <a:spLocks noGrp="1"/>
          </p:cNvSpPr>
          <p:nvPr userDrawn="1">
            <p:ph type="subTitle" idx="1" hasCustomPrompt="1"/>
          </p:nvPr>
        </p:nvSpPr>
        <p:spPr>
          <a:xfrm>
            <a:off x="457200" y="4069080"/>
            <a:ext cx="8229600" cy="685800"/>
          </a:xfrm>
        </p:spPr>
        <p:txBody>
          <a:bodyPr/>
          <a:lstStyle>
            <a:lvl1pPr marL="0" indent="0" algn="l">
              <a:buNone/>
              <a:defRPr sz="2182"/>
            </a:lvl1pPr>
            <a:lvl2pPr marL="415657" indent="0" algn="ctr">
              <a:buNone/>
              <a:defRPr sz="1819"/>
            </a:lvl2pPr>
            <a:lvl3pPr marL="831314" indent="0" algn="ctr">
              <a:buNone/>
              <a:defRPr sz="1637"/>
            </a:lvl3pPr>
            <a:lvl4pPr marL="1246972" indent="0" algn="ctr">
              <a:buNone/>
              <a:defRPr sz="1454"/>
            </a:lvl4pPr>
            <a:lvl5pPr marL="1662630" indent="0" algn="ctr">
              <a:buNone/>
              <a:defRPr sz="1454"/>
            </a:lvl5pPr>
            <a:lvl6pPr marL="2078287" indent="0" algn="ctr">
              <a:buNone/>
              <a:defRPr sz="1454"/>
            </a:lvl6pPr>
            <a:lvl7pPr marL="2493944" indent="0" algn="ctr">
              <a:buNone/>
              <a:defRPr sz="1454"/>
            </a:lvl7pPr>
            <a:lvl8pPr marL="2909601" indent="0" algn="ctr">
              <a:buNone/>
              <a:defRPr sz="1454"/>
            </a:lvl8pPr>
            <a:lvl9pPr marL="3325258" indent="0" algn="ctr">
              <a:buNone/>
              <a:defRPr sz="1454"/>
            </a:lvl9pPr>
          </a:lstStyle>
          <a:p>
            <a:r>
              <a:rPr lang="en-US" dirty="0"/>
              <a:t>Author Name | Author Name | Author Name</a:t>
            </a:r>
          </a:p>
        </p:txBody>
      </p:sp>
      <p:sp>
        <p:nvSpPr>
          <p:cNvPr id="8" name="Text Placeholder 7"/>
          <p:cNvSpPr>
            <a:spLocks noGrp="1"/>
          </p:cNvSpPr>
          <p:nvPr userDrawn="1">
            <p:ph type="body" sz="quarter" idx="10" hasCustomPrompt="1"/>
          </p:nvPr>
        </p:nvSpPr>
        <p:spPr>
          <a:xfrm>
            <a:off x="457200" y="4754880"/>
            <a:ext cx="8229600" cy="365760"/>
          </a:xfrm>
        </p:spPr>
        <p:txBody>
          <a:bodyPr>
            <a:normAutofit/>
          </a:bodyPr>
          <a:lstStyle>
            <a:lvl1pPr>
              <a:defRPr sz="1272"/>
            </a:lvl1pPr>
          </a:lstStyle>
          <a:p>
            <a:pPr lvl="0"/>
            <a:r>
              <a:rPr lang="en-US" dirty="0"/>
              <a:t>M / D / 20XX</a:t>
            </a:r>
          </a:p>
        </p:txBody>
      </p:sp>
      <p:sp>
        <p:nvSpPr>
          <p:cNvPr id="15" name="Rectangle 6"/>
          <p:cNvSpPr/>
          <p:nvPr userDrawn="1"/>
        </p:nvSpPr>
        <p:spPr>
          <a:xfrm>
            <a:off x="0" y="6793992"/>
            <a:ext cx="9144000" cy="64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a:solidFill>
                <a:srgbClr val="445469"/>
              </a:solidFill>
            </a:endParaRPr>
          </a:p>
        </p:txBody>
      </p:sp>
      <p:sp>
        <p:nvSpPr>
          <p:cNvPr id="11" name="Rectangle 6"/>
          <p:cNvSpPr/>
          <p:nvPr userDrawn="1"/>
        </p:nvSpPr>
        <p:spPr>
          <a:xfrm>
            <a:off x="0" y="0"/>
            <a:ext cx="9144000" cy="64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a:solidFill>
                <a:srgbClr val="445469"/>
              </a:solidFill>
            </a:endParaRPr>
          </a:p>
        </p:txBody>
      </p:sp>
    </p:spTree>
    <p:extLst>
      <p:ext uri="{BB962C8B-B14F-4D97-AF65-F5344CB8AC3E}">
        <p14:creationId xmlns:p14="http://schemas.microsoft.com/office/powerpoint/2010/main" val="102456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 Presenters">
    <p:spTree>
      <p:nvGrpSpPr>
        <p:cNvPr id="1" name=""/>
        <p:cNvGrpSpPr/>
        <p:nvPr/>
      </p:nvGrpSpPr>
      <p:grpSpPr>
        <a:xfrm>
          <a:off x="0" y="0"/>
          <a:ext cx="0" cy="0"/>
          <a:chOff x="0" y="0"/>
          <a:chExt cx="0" cy="0"/>
        </a:xfrm>
      </p:grpSpPr>
      <p:sp>
        <p:nvSpPr>
          <p:cNvPr id="3" name="Picture Placeholder 1"/>
          <p:cNvSpPr>
            <a:spLocks noGrp="1" noChangeAspect="1"/>
          </p:cNvSpPr>
          <p:nvPr>
            <p:ph type="pic" sz="quarter" idx="15"/>
          </p:nvPr>
        </p:nvSpPr>
        <p:spPr>
          <a:xfrm>
            <a:off x="509557" y="1737360"/>
            <a:ext cx="1737360" cy="1737360"/>
          </a:xfrm>
          <a:prstGeom prst="ellipse">
            <a:avLst/>
          </a:prstGeom>
        </p:spPr>
        <p:txBody>
          <a:bodyPr rtlCol="0">
            <a:normAutofit/>
          </a:bodyPr>
          <a:lstStyle>
            <a:lvl1pPr>
              <a:defRPr sz="1272">
                <a:solidFill>
                  <a:schemeClr val="tx2"/>
                </a:solidFill>
              </a:defRPr>
            </a:lvl1pPr>
          </a:lstStyle>
          <a:p>
            <a:pPr lvl="0"/>
            <a:r>
              <a:rPr lang="en-US" noProof="0"/>
              <a:t>Click icon to add picture</a:t>
            </a:r>
          </a:p>
        </p:txBody>
      </p:sp>
      <p:sp>
        <p:nvSpPr>
          <p:cNvPr id="4" name="Name Placeholder 1"/>
          <p:cNvSpPr>
            <a:spLocks noGrp="1"/>
          </p:cNvSpPr>
          <p:nvPr>
            <p:ph type="body" sz="quarter" idx="19" hasCustomPrompt="1"/>
          </p:nvPr>
        </p:nvSpPr>
        <p:spPr>
          <a:xfrm>
            <a:off x="449868" y="3584448"/>
            <a:ext cx="1765300" cy="369887"/>
          </a:xfrm>
        </p:spPr>
        <p:txBody>
          <a:bodyPr>
            <a:normAutofit/>
          </a:bodyPr>
          <a:lstStyle>
            <a:lvl1pPr algn="ctr">
              <a:defRPr sz="1800">
                <a:solidFill>
                  <a:schemeClr val="tx2"/>
                </a:solidFill>
              </a:defRPr>
            </a:lvl1pPr>
          </a:lstStyle>
          <a:p>
            <a:pPr lvl="0"/>
            <a:r>
              <a:rPr lang="en-US" dirty="0"/>
              <a:t>Name</a:t>
            </a:r>
          </a:p>
        </p:txBody>
      </p:sp>
      <p:sp>
        <p:nvSpPr>
          <p:cNvPr id="5" name="Bio Placeholder 1"/>
          <p:cNvSpPr>
            <a:spLocks noGrp="1"/>
          </p:cNvSpPr>
          <p:nvPr>
            <p:ph type="body" sz="quarter" idx="23" hasCustomPrompt="1"/>
          </p:nvPr>
        </p:nvSpPr>
        <p:spPr>
          <a:xfrm>
            <a:off x="449868" y="4306824"/>
            <a:ext cx="1765300" cy="1783080"/>
          </a:xfrm>
        </p:spPr>
        <p:txBody>
          <a:bodyPr>
            <a:noAutofit/>
          </a:bodyPr>
          <a:lstStyle>
            <a:lvl1pPr algn="ctr">
              <a:defRPr sz="1600" i="1">
                <a:solidFill>
                  <a:schemeClr val="tx2"/>
                </a:solidFill>
              </a:defRPr>
            </a:lvl1pPr>
          </a:lstStyle>
          <a:p>
            <a:pPr lvl="0"/>
            <a:r>
              <a:rPr lang="en-US" dirty="0"/>
              <a:t>Biography</a:t>
            </a:r>
          </a:p>
        </p:txBody>
      </p:sp>
      <p:sp>
        <p:nvSpPr>
          <p:cNvPr id="6" name="Picture Placeholder 2"/>
          <p:cNvSpPr>
            <a:spLocks noGrp="1" noChangeAspect="1"/>
          </p:cNvSpPr>
          <p:nvPr>
            <p:ph type="pic" sz="quarter" idx="16"/>
          </p:nvPr>
        </p:nvSpPr>
        <p:spPr>
          <a:xfrm>
            <a:off x="2674658" y="1737360"/>
            <a:ext cx="1737360" cy="1737360"/>
          </a:xfrm>
          <a:prstGeom prst="ellipse">
            <a:avLst/>
          </a:prstGeom>
        </p:spPr>
        <p:txBody>
          <a:bodyPr rtlCol="0">
            <a:normAutofit/>
          </a:bodyPr>
          <a:lstStyle>
            <a:lvl1pPr>
              <a:defRPr sz="1272">
                <a:solidFill>
                  <a:schemeClr val="tx2"/>
                </a:solidFill>
              </a:defRPr>
            </a:lvl1pPr>
          </a:lstStyle>
          <a:p>
            <a:pPr lvl="0"/>
            <a:r>
              <a:rPr lang="en-US" noProof="0"/>
              <a:t>Click icon to add picture</a:t>
            </a:r>
          </a:p>
        </p:txBody>
      </p:sp>
      <p:sp>
        <p:nvSpPr>
          <p:cNvPr id="7" name="Name Placeholder 2"/>
          <p:cNvSpPr>
            <a:spLocks noGrp="1"/>
          </p:cNvSpPr>
          <p:nvPr>
            <p:ph type="body" sz="quarter" idx="20" hasCustomPrompt="1"/>
          </p:nvPr>
        </p:nvSpPr>
        <p:spPr>
          <a:xfrm>
            <a:off x="2614969" y="3584448"/>
            <a:ext cx="1765300" cy="369887"/>
          </a:xfrm>
        </p:spPr>
        <p:txBody>
          <a:bodyPr>
            <a:normAutofit/>
          </a:bodyPr>
          <a:lstStyle>
            <a:lvl1pPr algn="ctr">
              <a:defRPr sz="1800">
                <a:solidFill>
                  <a:schemeClr val="tx2"/>
                </a:solidFill>
              </a:defRPr>
            </a:lvl1pPr>
          </a:lstStyle>
          <a:p>
            <a:pPr lvl="0"/>
            <a:r>
              <a:rPr lang="en-US" dirty="0"/>
              <a:t>Name</a:t>
            </a:r>
          </a:p>
        </p:txBody>
      </p:sp>
      <p:sp>
        <p:nvSpPr>
          <p:cNvPr id="8" name="Bio Placeholder 2"/>
          <p:cNvSpPr>
            <a:spLocks noGrp="1"/>
          </p:cNvSpPr>
          <p:nvPr>
            <p:ph type="body" sz="quarter" idx="24" hasCustomPrompt="1"/>
          </p:nvPr>
        </p:nvSpPr>
        <p:spPr>
          <a:xfrm>
            <a:off x="2614969"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9" name="Picture Placeholder 3"/>
          <p:cNvSpPr>
            <a:spLocks noGrp="1" noChangeAspect="1"/>
          </p:cNvSpPr>
          <p:nvPr>
            <p:ph type="pic" sz="quarter" idx="17"/>
          </p:nvPr>
        </p:nvSpPr>
        <p:spPr>
          <a:xfrm>
            <a:off x="4829723" y="1737360"/>
            <a:ext cx="1737360" cy="1737360"/>
          </a:xfrm>
          <a:prstGeom prst="ellipse">
            <a:avLst/>
          </a:prstGeom>
        </p:spPr>
        <p:txBody>
          <a:bodyPr rtlCol="0">
            <a:normAutofit/>
          </a:bodyPr>
          <a:lstStyle>
            <a:lvl1pPr>
              <a:defRPr sz="1272">
                <a:solidFill>
                  <a:schemeClr val="tx2"/>
                </a:solidFill>
              </a:defRPr>
            </a:lvl1pPr>
          </a:lstStyle>
          <a:p>
            <a:pPr lvl="0"/>
            <a:r>
              <a:rPr lang="en-US" noProof="0"/>
              <a:t>Click icon to add picture</a:t>
            </a:r>
          </a:p>
        </p:txBody>
      </p:sp>
      <p:sp>
        <p:nvSpPr>
          <p:cNvPr id="10" name="Name Placeholder 3"/>
          <p:cNvSpPr>
            <a:spLocks noGrp="1"/>
          </p:cNvSpPr>
          <p:nvPr>
            <p:ph type="body" sz="quarter" idx="21" hasCustomPrompt="1"/>
          </p:nvPr>
        </p:nvSpPr>
        <p:spPr>
          <a:xfrm>
            <a:off x="4770033" y="3584448"/>
            <a:ext cx="1765300" cy="369887"/>
          </a:xfrm>
        </p:spPr>
        <p:txBody>
          <a:bodyPr>
            <a:normAutofit/>
          </a:bodyPr>
          <a:lstStyle>
            <a:lvl1pPr algn="ctr">
              <a:defRPr sz="1800">
                <a:solidFill>
                  <a:schemeClr val="tx2"/>
                </a:solidFill>
              </a:defRPr>
            </a:lvl1pPr>
          </a:lstStyle>
          <a:p>
            <a:pPr lvl="0"/>
            <a:r>
              <a:rPr lang="en-US" dirty="0"/>
              <a:t>Name</a:t>
            </a:r>
          </a:p>
        </p:txBody>
      </p:sp>
      <p:sp>
        <p:nvSpPr>
          <p:cNvPr id="11" name="Bio Placeholder 3"/>
          <p:cNvSpPr>
            <a:spLocks noGrp="1"/>
          </p:cNvSpPr>
          <p:nvPr>
            <p:ph type="body" sz="quarter" idx="25" hasCustomPrompt="1"/>
          </p:nvPr>
        </p:nvSpPr>
        <p:spPr>
          <a:xfrm>
            <a:off x="4770033"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12" name="Picture Placeholder 4"/>
          <p:cNvSpPr>
            <a:spLocks noGrp="1" noChangeAspect="1"/>
          </p:cNvSpPr>
          <p:nvPr>
            <p:ph type="pic" sz="quarter" idx="18"/>
          </p:nvPr>
        </p:nvSpPr>
        <p:spPr>
          <a:xfrm>
            <a:off x="6973989" y="1737360"/>
            <a:ext cx="1737360" cy="1737360"/>
          </a:xfrm>
          <a:prstGeom prst="ellipse">
            <a:avLst/>
          </a:prstGeom>
        </p:spPr>
        <p:txBody>
          <a:bodyPr rtlCol="0">
            <a:normAutofit/>
          </a:bodyPr>
          <a:lstStyle>
            <a:lvl1pPr>
              <a:defRPr sz="1272">
                <a:solidFill>
                  <a:schemeClr val="tx2"/>
                </a:solidFill>
              </a:defRPr>
            </a:lvl1pPr>
          </a:lstStyle>
          <a:p>
            <a:pPr lvl="0"/>
            <a:r>
              <a:rPr lang="en-US" noProof="0"/>
              <a:t>Click icon to add picture</a:t>
            </a:r>
          </a:p>
        </p:txBody>
      </p:sp>
      <p:sp>
        <p:nvSpPr>
          <p:cNvPr id="13" name="Name Placeholder 4"/>
          <p:cNvSpPr>
            <a:spLocks noGrp="1"/>
          </p:cNvSpPr>
          <p:nvPr>
            <p:ph type="body" sz="quarter" idx="22" hasCustomPrompt="1"/>
          </p:nvPr>
        </p:nvSpPr>
        <p:spPr>
          <a:xfrm>
            <a:off x="6914300" y="3584448"/>
            <a:ext cx="1765300" cy="369887"/>
          </a:xfrm>
        </p:spPr>
        <p:txBody>
          <a:bodyPr>
            <a:normAutofit/>
          </a:bodyPr>
          <a:lstStyle>
            <a:lvl1pPr algn="ctr">
              <a:defRPr sz="1800">
                <a:solidFill>
                  <a:schemeClr val="tx2"/>
                </a:solidFill>
              </a:defRPr>
            </a:lvl1pPr>
          </a:lstStyle>
          <a:p>
            <a:pPr lvl="0"/>
            <a:r>
              <a:rPr lang="en-US" dirty="0"/>
              <a:t>Name</a:t>
            </a:r>
          </a:p>
        </p:txBody>
      </p:sp>
      <p:sp>
        <p:nvSpPr>
          <p:cNvPr id="14" name="Bio Placeholder 4"/>
          <p:cNvSpPr>
            <a:spLocks noGrp="1"/>
          </p:cNvSpPr>
          <p:nvPr>
            <p:ph type="body" sz="quarter" idx="26" hasCustomPrompt="1"/>
          </p:nvPr>
        </p:nvSpPr>
        <p:spPr>
          <a:xfrm>
            <a:off x="6914300"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27" name="Title 26"/>
          <p:cNvSpPr>
            <a:spLocks noGrp="1"/>
          </p:cNvSpPr>
          <p:nvPr>
            <p:ph type="title" hasCustomPrompt="1"/>
          </p:nvPr>
        </p:nvSpPr>
        <p:spPr/>
        <p:txBody>
          <a:bodyPr/>
          <a:lstStyle>
            <a:lvl1pPr>
              <a:defRPr/>
            </a:lvl1pPr>
          </a:lstStyle>
          <a:p>
            <a:r>
              <a:rPr lang="en-US" dirty="0"/>
              <a:t>Meet the presenters.</a:t>
            </a:r>
          </a:p>
        </p:txBody>
      </p:sp>
    </p:spTree>
    <p:extLst>
      <p:ext uri="{BB962C8B-B14F-4D97-AF65-F5344CB8AC3E}">
        <p14:creationId xmlns:p14="http://schemas.microsoft.com/office/powerpoint/2010/main" val="4089238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7.5 x 10 photo background">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p:spPr>
        <p:txBody>
          <a:bodyPr/>
          <a:lstStyle>
            <a:lvl1pPr>
              <a:defRPr>
                <a:solidFill>
                  <a:schemeClr val="bg1"/>
                </a:solidFill>
              </a:defRPr>
            </a:lvl1pPr>
          </a:lstStyle>
          <a:p>
            <a:r>
              <a:rPr lang="en-US"/>
              <a:t>Click icon to add picture</a:t>
            </a:r>
          </a:p>
        </p:txBody>
      </p:sp>
      <p:sp>
        <p:nvSpPr>
          <p:cNvPr id="7" name="Title 1"/>
          <p:cNvSpPr>
            <a:spLocks noGrp="1"/>
          </p:cNvSpPr>
          <p:nvPr>
            <p:ph type="title"/>
          </p:nvPr>
        </p:nvSpPr>
        <p:spPr/>
        <p:txBody>
          <a:bodyPr>
            <a:normAutofit/>
          </a:bodyPr>
          <a:lstStyle>
            <a:lvl1pPr>
              <a:defRPr sz="4200">
                <a:solidFill>
                  <a:schemeClr val="bg1"/>
                </a:solidFill>
              </a:defRPr>
            </a:lvl1pPr>
          </a:lstStyle>
          <a:p>
            <a:r>
              <a:rPr lang="en-US"/>
              <a:t>Click to edit Master title style</a:t>
            </a:r>
            <a:endParaRPr lang="en-US" dirty="0"/>
          </a:p>
        </p:txBody>
      </p:sp>
      <p:sp>
        <p:nvSpPr>
          <p:cNvPr id="6" name="Content Placeholder 1"/>
          <p:cNvSpPr>
            <a:spLocks noGrp="1"/>
          </p:cNvSpPr>
          <p:nvPr>
            <p:ph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8968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x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6" name="Text Placeholder 6"/>
          <p:cNvSpPr>
            <a:spLocks noGrp="1"/>
          </p:cNvSpPr>
          <p:nvPr userDrawn="1">
            <p:ph type="body" sz="quarter" idx="14"/>
          </p:nvPr>
        </p:nvSpPr>
        <p:spPr>
          <a:xfrm>
            <a:off x="1176793" y="5066079"/>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7" name="Text Placeholder 7"/>
          <p:cNvSpPr>
            <a:spLocks noGrp="1"/>
          </p:cNvSpPr>
          <p:nvPr userDrawn="1">
            <p:ph type="body" sz="quarter" idx="15"/>
          </p:nvPr>
        </p:nvSpPr>
        <p:spPr>
          <a:xfrm>
            <a:off x="1176793" y="5921852"/>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4.</a:t>
            </a:r>
          </a:p>
        </p:txBody>
      </p:sp>
      <p:sp>
        <p:nvSpPr>
          <p:cNvPr id="21" name="Rectangle 12"/>
          <p:cNvSpPr/>
          <p:nvPr userDrawn="1"/>
        </p:nvSpPr>
        <p:spPr>
          <a:xfrm>
            <a:off x="457200" y="506755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5.</a:t>
            </a:r>
          </a:p>
        </p:txBody>
      </p:sp>
      <p:sp>
        <p:nvSpPr>
          <p:cNvPr id="22" name="Rectangle 13"/>
          <p:cNvSpPr/>
          <p:nvPr userDrawn="1"/>
        </p:nvSpPr>
        <p:spPr>
          <a:xfrm>
            <a:off x="457200" y="5923518"/>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6.</a:t>
            </a:r>
          </a:p>
        </p:txBody>
      </p:sp>
    </p:spTree>
    <p:extLst>
      <p:ext uri="{BB962C8B-B14F-4D97-AF65-F5344CB8AC3E}">
        <p14:creationId xmlns:p14="http://schemas.microsoft.com/office/powerpoint/2010/main" val="796127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ve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6" name="Text Placeholder 6"/>
          <p:cNvSpPr>
            <a:spLocks noGrp="1"/>
          </p:cNvSpPr>
          <p:nvPr userDrawn="1">
            <p:ph type="body" sz="quarter" idx="14"/>
          </p:nvPr>
        </p:nvSpPr>
        <p:spPr>
          <a:xfrm>
            <a:off x="1176793" y="5066079"/>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4.</a:t>
            </a:r>
          </a:p>
        </p:txBody>
      </p:sp>
      <p:sp>
        <p:nvSpPr>
          <p:cNvPr id="21" name="Rectangle 12"/>
          <p:cNvSpPr/>
          <p:nvPr userDrawn="1"/>
        </p:nvSpPr>
        <p:spPr>
          <a:xfrm>
            <a:off x="457200" y="506755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5.</a:t>
            </a:r>
          </a:p>
        </p:txBody>
      </p:sp>
    </p:spTree>
    <p:extLst>
      <p:ext uri="{BB962C8B-B14F-4D97-AF65-F5344CB8AC3E}">
        <p14:creationId xmlns:p14="http://schemas.microsoft.com/office/powerpoint/2010/main" val="844254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4.</a:t>
            </a:r>
          </a:p>
        </p:txBody>
      </p:sp>
    </p:spTree>
    <p:extLst>
      <p:ext uri="{BB962C8B-B14F-4D97-AF65-F5344CB8AC3E}">
        <p14:creationId xmlns:p14="http://schemas.microsoft.com/office/powerpoint/2010/main" val="2558557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3.</a:t>
            </a:r>
          </a:p>
        </p:txBody>
      </p:sp>
    </p:spTree>
    <p:extLst>
      <p:ext uri="{BB962C8B-B14F-4D97-AF65-F5344CB8AC3E}">
        <p14:creationId xmlns:p14="http://schemas.microsoft.com/office/powerpoint/2010/main" val="2737984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2.</a:t>
            </a:r>
          </a:p>
        </p:txBody>
      </p:sp>
    </p:spTree>
    <p:extLst>
      <p:ext uri="{BB962C8B-B14F-4D97-AF65-F5344CB8AC3E}">
        <p14:creationId xmlns:p14="http://schemas.microsoft.com/office/powerpoint/2010/main" val="187145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sp>
        <p:nvSpPr>
          <p:cNvPr id="17" name="Rectangle 16"/>
          <p:cNvSpPr/>
          <p:nvPr userDrawn="1"/>
        </p:nvSpPr>
        <p:spPr>
          <a:xfrm>
            <a:off x="0" y="0"/>
            <a:ext cx="486074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a:solidFill>
                <a:srgbClr val="445469"/>
              </a:solidFill>
            </a:endParaRPr>
          </a:p>
        </p:txBody>
      </p:sp>
      <p:sp>
        <p:nvSpPr>
          <p:cNvPr id="2" name="Title 1"/>
          <p:cNvSpPr>
            <a:spLocks noGrp="1"/>
          </p:cNvSpPr>
          <p:nvPr>
            <p:ph type="title"/>
          </p:nvPr>
        </p:nvSpPr>
        <p:spPr>
          <a:xfrm>
            <a:off x="457200" y="262882"/>
            <a:ext cx="3907966" cy="1143000"/>
          </a:xfrm>
        </p:spPr>
        <p:txBody>
          <a:bodyPr anchor="ctr">
            <a:normAutofit/>
          </a:bodyPr>
          <a:lstStyle>
            <a:lvl1pPr>
              <a:defRPr sz="2909">
                <a:solidFill>
                  <a:srgbClr val="FFF7FD"/>
                </a:solidFill>
              </a:defRPr>
            </a:lvl1pPr>
          </a:lstStyle>
          <a:p>
            <a:r>
              <a:rPr lang="en-US"/>
              <a:t>Click to edit Master title style</a:t>
            </a:r>
            <a:endParaRPr lang="en-US" dirty="0"/>
          </a:p>
        </p:txBody>
      </p:sp>
      <p:sp>
        <p:nvSpPr>
          <p:cNvPr id="7" name="Content Placeholder 6"/>
          <p:cNvSpPr>
            <a:spLocks noGrp="1"/>
          </p:cNvSpPr>
          <p:nvPr>
            <p:ph sz="quarter" idx="14"/>
          </p:nvPr>
        </p:nvSpPr>
        <p:spPr>
          <a:xfrm>
            <a:off x="457200" y="1646238"/>
            <a:ext cx="3908426"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5" hasCustomPrompt="1"/>
          </p:nvPr>
        </p:nvSpPr>
        <p:spPr>
          <a:xfrm>
            <a:off x="4860926" y="63502"/>
            <a:ext cx="4283075" cy="6703060"/>
          </a:xfrm>
        </p:spPr>
        <p:txBody>
          <a:bodyPr tIns="91440" bIns="91440" anchor="t" anchorCtr="0"/>
          <a:lstStyle>
            <a:lvl1pPr>
              <a:defRPr baseline="0"/>
            </a:lvl1pPr>
          </a:lstStyle>
          <a:p>
            <a:pPr lvl="0"/>
            <a:r>
              <a:rPr lang="en-US" dirty="0"/>
              <a:t>Click to add text.</a:t>
            </a:r>
            <a:br>
              <a:rPr lang="en-US" dirty="0"/>
            </a:br>
            <a:r>
              <a:rPr lang="en-US" dirty="0"/>
              <a:t>Click icons to add</a:t>
            </a:r>
            <a:br>
              <a:rPr lang="en-US" dirty="0"/>
            </a:br>
            <a:r>
              <a:rPr lang="en-US" dirty="0"/>
              <a:t>objects.</a:t>
            </a:r>
          </a:p>
        </p:txBody>
      </p:sp>
    </p:spTree>
    <p:extLst>
      <p:ext uri="{BB962C8B-B14F-4D97-AF65-F5344CB8AC3E}">
        <p14:creationId xmlns:p14="http://schemas.microsoft.com/office/powerpoint/2010/main" val="134636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5 x 10 photo background">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p:spPr>
        <p:txBody>
          <a:bodyPr/>
          <a:lstStyle>
            <a:lvl1pPr>
              <a:defRPr>
                <a:solidFill>
                  <a:schemeClr val="bg1"/>
                </a:solidFill>
              </a:defRPr>
            </a:lvl1pPr>
          </a:lstStyle>
          <a:p>
            <a:endParaRPr lang="en-US"/>
          </a:p>
        </p:txBody>
      </p:sp>
      <p:sp>
        <p:nvSpPr>
          <p:cNvPr id="7" name="Title 1"/>
          <p:cNvSpPr>
            <a:spLocks noGrp="1"/>
          </p:cNvSpPr>
          <p:nvPr>
            <p:ph type="title"/>
          </p:nvPr>
        </p:nvSpPr>
        <p:spPr/>
        <p:txBody>
          <a:bodyPr>
            <a:normAutofit/>
          </a:bodyPr>
          <a:lstStyle>
            <a:lvl1pPr>
              <a:defRPr sz="4200">
                <a:solidFill>
                  <a:schemeClr val="bg1"/>
                </a:solidFill>
              </a:defRPr>
            </a:lvl1pPr>
          </a:lstStyle>
          <a:p>
            <a:r>
              <a:rPr lang="en-US" dirty="0"/>
              <a:t>Click to edit Master title style</a:t>
            </a:r>
          </a:p>
        </p:txBody>
      </p:sp>
      <p:sp>
        <p:nvSpPr>
          <p:cNvPr id="6" name="Content Placeholder 1"/>
          <p:cNvSpPr>
            <a:spLocks noGrp="1"/>
          </p:cNvSpPr>
          <p:nvPr>
            <p:ph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3111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ft picture">
    <p:spTree>
      <p:nvGrpSpPr>
        <p:cNvPr id="1" name=""/>
        <p:cNvGrpSpPr/>
        <p:nvPr/>
      </p:nvGrpSpPr>
      <p:grpSpPr>
        <a:xfrm>
          <a:off x="0" y="0"/>
          <a:ext cx="0" cy="0"/>
          <a:chOff x="0" y="0"/>
          <a:chExt cx="0" cy="0"/>
        </a:xfrm>
      </p:grpSpPr>
      <p:sp>
        <p:nvSpPr>
          <p:cNvPr id="17" name="Rectangle 16"/>
          <p:cNvSpPr/>
          <p:nvPr userDrawn="1"/>
        </p:nvSpPr>
        <p:spPr>
          <a:xfrm>
            <a:off x="4283257" y="0"/>
            <a:ext cx="486074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a:solidFill>
                <a:srgbClr val="445469"/>
              </a:solidFill>
            </a:endParaRPr>
          </a:p>
        </p:txBody>
      </p:sp>
      <p:sp>
        <p:nvSpPr>
          <p:cNvPr id="4" name="Content Placeholder 3"/>
          <p:cNvSpPr>
            <a:spLocks noGrp="1"/>
          </p:cNvSpPr>
          <p:nvPr>
            <p:ph sz="quarter" idx="15" hasCustomPrompt="1"/>
          </p:nvPr>
        </p:nvSpPr>
        <p:spPr>
          <a:xfrm>
            <a:off x="1" y="63502"/>
            <a:ext cx="4283075" cy="6703060"/>
          </a:xfrm>
        </p:spPr>
        <p:txBody>
          <a:bodyPr vert="horz" lIns="91440" tIns="91440" rIns="91440" bIns="91440" rtlCol="0" anchor="t" anchorCtr="0">
            <a:normAutofit/>
          </a:bodyPr>
          <a:lstStyle>
            <a:lvl1pPr>
              <a:defRPr lang="en-US" dirty="0"/>
            </a:lvl1pPr>
          </a:lstStyle>
          <a:p>
            <a:pPr lvl="0"/>
            <a:r>
              <a:rPr lang="en-US" dirty="0"/>
              <a:t>Click to add text.</a:t>
            </a:r>
            <a:br>
              <a:rPr lang="en-US" dirty="0"/>
            </a:br>
            <a:r>
              <a:rPr lang="en-US" dirty="0"/>
              <a:t>Click icons to add</a:t>
            </a:r>
            <a:br>
              <a:rPr lang="en-US" dirty="0"/>
            </a:br>
            <a:r>
              <a:rPr lang="en-US" dirty="0"/>
              <a:t>objects.</a:t>
            </a:r>
          </a:p>
        </p:txBody>
      </p:sp>
      <p:sp>
        <p:nvSpPr>
          <p:cNvPr id="2" name="Title 1"/>
          <p:cNvSpPr>
            <a:spLocks noGrp="1"/>
          </p:cNvSpPr>
          <p:nvPr>
            <p:ph type="title"/>
          </p:nvPr>
        </p:nvSpPr>
        <p:spPr>
          <a:xfrm>
            <a:off x="4778835" y="262882"/>
            <a:ext cx="3907966" cy="1143000"/>
          </a:xfrm>
        </p:spPr>
        <p:txBody>
          <a:bodyPr anchor="ctr">
            <a:normAutofit/>
          </a:bodyPr>
          <a:lstStyle>
            <a:lvl1pPr>
              <a:defRPr sz="2909">
                <a:solidFill>
                  <a:srgbClr val="FFF7FD"/>
                </a:solidFill>
              </a:defRPr>
            </a:lvl1pPr>
          </a:lstStyle>
          <a:p>
            <a:r>
              <a:rPr lang="en-US"/>
              <a:t>Click to edit Master title style</a:t>
            </a:r>
            <a:endParaRPr lang="en-US" dirty="0"/>
          </a:p>
        </p:txBody>
      </p:sp>
      <p:sp>
        <p:nvSpPr>
          <p:cNvPr id="7" name="Content Placeholder 6"/>
          <p:cNvSpPr>
            <a:spLocks noGrp="1"/>
          </p:cNvSpPr>
          <p:nvPr>
            <p:ph sz="quarter" idx="14"/>
          </p:nvPr>
        </p:nvSpPr>
        <p:spPr>
          <a:xfrm>
            <a:off x="4759416" y="1646238"/>
            <a:ext cx="3908426"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3180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ue photo scree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a:solidFill>
            <a:srgbClr val="1C4583">
              <a:alpha val="95000"/>
            </a:srgbClr>
          </a:solidFill>
        </p:spPr>
        <p:txBody>
          <a:bodyPr anchor="ctr" anchorCtr="0"/>
          <a:lstStyle>
            <a:lvl1pPr>
              <a:defRPr sz="2909">
                <a:solidFill>
                  <a:schemeClr val="bg1"/>
                </a:solidFill>
              </a:defRPr>
            </a:lvl1pPr>
          </a:lstStyle>
          <a:p>
            <a:r>
              <a:rPr lang="en-US"/>
              <a:t>Click to edit Master title style</a:t>
            </a:r>
            <a:endParaRPr lang="en-US" dirty="0"/>
          </a:p>
        </p:txBody>
      </p:sp>
      <p:sp>
        <p:nvSpPr>
          <p:cNvPr id="12" name="Content Placeholder 2"/>
          <p:cNvSpPr>
            <a:spLocks noGrp="1"/>
          </p:cNvSpPr>
          <p:nvPr>
            <p:ph sz="half" idx="1"/>
          </p:nvPr>
        </p:nvSpPr>
        <p:spPr>
          <a:xfrm>
            <a:off x="457198" y="1646238"/>
            <a:ext cx="4114800" cy="4937125"/>
          </a:xfrm>
          <a:solidFill>
            <a:srgbClr val="1C4583">
              <a:alpha val="95000"/>
            </a:srgbClr>
          </a:solidFill>
        </p:spPr>
        <p:txBody>
          <a:bodyPr>
            <a:normAutofit/>
          </a:bodyPr>
          <a:lstStyle>
            <a:lvl1pPr>
              <a:defRPr sz="2909">
                <a:solidFill>
                  <a:schemeClr val="bg1"/>
                </a:solidFill>
              </a:defRPr>
            </a:lvl1pPr>
            <a:lvl2pPr>
              <a:defRPr sz="2909">
                <a:solidFill>
                  <a:schemeClr val="bg2"/>
                </a:solidFill>
              </a:defRPr>
            </a:lvl2pPr>
            <a:lvl3pPr>
              <a:defRPr sz="2909">
                <a:solidFill>
                  <a:schemeClr val="bg2"/>
                </a:solidFill>
              </a:defRPr>
            </a:lvl3pPr>
            <a:lvl4pPr>
              <a:defRPr sz="2909">
                <a:solidFill>
                  <a:schemeClr val="bg2"/>
                </a:solidFill>
              </a:defRPr>
            </a:lvl4pPr>
            <a:lvl5pPr>
              <a:defRPr sz="2909">
                <a:solidFill>
                  <a:schemeClr val="bg2"/>
                </a:solidFill>
              </a:defRPr>
            </a:lvl5pPr>
            <a:lvl6pPr>
              <a:defRPr sz="1637"/>
            </a:lvl6pPr>
            <a:lvl7pPr>
              <a:defRPr sz="1637"/>
            </a:lvl7pPr>
            <a:lvl8pPr>
              <a:defRPr sz="1637"/>
            </a:lvl8pPr>
            <a:lvl9pPr>
              <a:defRPr sz="1637"/>
            </a:lvl9pPr>
          </a:lstStyle>
          <a:p>
            <a:pPr lvl="0"/>
            <a:r>
              <a:rPr lang="en-US"/>
              <a:t>Click to edit Master text styles</a:t>
            </a:r>
          </a:p>
        </p:txBody>
      </p:sp>
      <p:sp>
        <p:nvSpPr>
          <p:cNvPr id="9" name="Text Placeholder 9"/>
          <p:cNvSpPr>
            <a:spLocks noGrp="1"/>
          </p:cNvSpPr>
          <p:nvPr>
            <p:ph type="body" sz="quarter" idx="13" hasCustomPrompt="1"/>
          </p:nvPr>
        </p:nvSpPr>
        <p:spPr>
          <a:xfrm>
            <a:off x="0" y="0"/>
            <a:ext cx="9144000" cy="6858000"/>
          </a:xfrm>
          <a:solidFill>
            <a:srgbClr val="1C4583">
              <a:alpha val="29804"/>
            </a:srgbClr>
          </a:solidFill>
        </p:spPr>
        <p:txBody>
          <a:bodyPr/>
          <a:lstStyle>
            <a:lvl1pPr>
              <a:defRPr/>
            </a:lvl1pPr>
          </a:lstStyle>
          <a:p>
            <a:pPr lvl="0"/>
            <a:r>
              <a:rPr lang="en-US" dirty="0"/>
              <a:t> </a:t>
            </a:r>
          </a:p>
        </p:txBody>
      </p:sp>
    </p:spTree>
    <p:extLst>
      <p:ext uri="{BB962C8B-B14F-4D97-AF65-F5344CB8AC3E}">
        <p14:creationId xmlns:p14="http://schemas.microsoft.com/office/powerpoint/2010/main" val="1040927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slide in blue">
    <p:bg>
      <p:bgPr>
        <a:solidFill>
          <a:schemeClr val="tx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73405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slide in green">
    <p:bg>
      <p:bgPr>
        <a:solidFill>
          <a:schemeClr val="accent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44524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w-ic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8383" y="274638"/>
            <a:ext cx="6608419" cy="1143000"/>
          </a:xfrm>
          <a:noFill/>
        </p:spPr>
        <p:txBody>
          <a:bodyPr vert="horz" lIns="91440" tIns="45720" rIns="91440" bIns="45720" rtlCol="0" anchor="ctr" anchorCtr="0">
            <a:normAutofit lnSpcReduction="10000"/>
          </a:bodyPr>
          <a:lstStyle>
            <a:lvl1pPr>
              <a:defRPr lang="en-US" sz="4363">
                <a:solidFill>
                  <a:schemeClr val="bg1"/>
                </a:solidFill>
                <a:latin typeface="Arial" panose="020B0604020202020204" pitchFamily="34" charset="0"/>
                <a:cs typeface="Arial" panose="020B0604020202020204" pitchFamily="34" charset="0"/>
              </a:defRPr>
            </a:lvl1pPr>
          </a:lstStyle>
          <a:p>
            <a:pPr marL="0" lvl="0"/>
            <a:r>
              <a:rPr lang="en-US" dirty="0"/>
              <a:t>Slide title</a:t>
            </a:r>
          </a:p>
        </p:txBody>
      </p:sp>
      <p:sp>
        <p:nvSpPr>
          <p:cNvPr id="7" name="Picture Placeholder 6"/>
          <p:cNvSpPr>
            <a:spLocks noGrp="1"/>
          </p:cNvSpPr>
          <p:nvPr>
            <p:ph type="pic" sz="quarter" idx="11"/>
          </p:nvPr>
        </p:nvSpPr>
        <p:spPr>
          <a:xfrm>
            <a:off x="449261" y="273050"/>
            <a:ext cx="1143000" cy="1144588"/>
          </a:xfrm>
          <a:prstGeom prst="ellipse">
            <a:avLst/>
          </a:prstGeom>
        </p:spPr>
        <p:txBody>
          <a:bodyPr>
            <a:normAutofit/>
          </a:bodyPr>
          <a:lstStyle>
            <a:lvl1pPr>
              <a:defRPr sz="1091">
                <a:latin typeface="Arial" panose="020B0604020202020204" pitchFamily="34" charset="0"/>
                <a:cs typeface="Arial" panose="020B0604020202020204" pitchFamily="34" charset="0"/>
              </a:defRPr>
            </a:lvl1pPr>
          </a:lstStyle>
          <a:p>
            <a:r>
              <a:rPr lang="en-US"/>
              <a:t>Click icon to add picture</a:t>
            </a:r>
          </a:p>
        </p:txBody>
      </p:sp>
      <p:sp>
        <p:nvSpPr>
          <p:cNvPr id="3" name="Picture Placeholder 2"/>
          <p:cNvSpPr>
            <a:spLocks noGrp="1"/>
          </p:cNvSpPr>
          <p:nvPr>
            <p:ph type="pic" sz="quarter" idx="10"/>
          </p:nvPr>
        </p:nvSpPr>
        <p:spPr>
          <a:xfrm>
            <a:off x="0" y="0"/>
            <a:ext cx="9144000" cy="6858000"/>
          </a:xfrm>
        </p:spPr>
        <p:txBody>
          <a:bodyPr anchor="ctr" anchorCtr="0"/>
          <a:lstStyle>
            <a:lvl1pPr>
              <a:defRPr>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334362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10" name="Text Placeholder 6"/>
          <p:cNvSpPr>
            <a:spLocks noGrp="1"/>
          </p:cNvSpPr>
          <p:nvPr>
            <p:ph type="body" sz="quarter" idx="13" hasCustomPrompt="1"/>
          </p:nvPr>
        </p:nvSpPr>
        <p:spPr>
          <a:xfrm>
            <a:off x="457200" y="1646238"/>
            <a:ext cx="8229600" cy="4937125"/>
          </a:xfrm>
        </p:spPr>
        <p:txBody>
          <a:bodyPr>
            <a:noAutofit/>
          </a:bodyPr>
          <a:lstStyle>
            <a:lvl1pPr marL="403433" indent="-415657">
              <a:spcBef>
                <a:spcPts val="1637"/>
              </a:spcBef>
              <a:defRPr sz="1637" baseline="0">
                <a:solidFill>
                  <a:schemeClr val="tx1"/>
                </a:solidFill>
              </a:defRPr>
            </a:lvl1pPr>
            <a:lvl2pPr>
              <a:defRPr sz="2182"/>
            </a:lvl2pPr>
            <a:lvl3pPr>
              <a:defRPr sz="2182"/>
            </a:lvl3pPr>
            <a:lvl4pPr>
              <a:defRPr sz="2182"/>
            </a:lvl4pPr>
            <a:lvl5pPr>
              <a:defRPr sz="2182"/>
            </a:lvl5pPr>
          </a:lstStyle>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8534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 Contacts">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8688" y="6063896"/>
            <a:ext cx="2521799" cy="649224"/>
          </a:xfrm>
          <a:prstGeom prst="rect">
            <a:avLst/>
          </a:prstGeom>
        </p:spPr>
      </p:pic>
      <p:sp>
        <p:nvSpPr>
          <p:cNvPr id="2" name="Title 1"/>
          <p:cNvSpPr>
            <a:spLocks noGrp="1"/>
          </p:cNvSpPr>
          <p:nvPr>
            <p:ph type="title"/>
          </p:nvPr>
        </p:nvSpPr>
        <p:spPr>
          <a:xfrm>
            <a:off x="457199" y="274640"/>
            <a:ext cx="8229600" cy="495264"/>
          </a:xfrm>
        </p:spPr>
        <p:txBody>
          <a:bodyPr anchor="t">
            <a:spAutoFit/>
          </a:bodyPr>
          <a:lstStyle>
            <a:lvl1pPr>
              <a:defRPr sz="2909">
                <a:solidFill>
                  <a:schemeClr val="tx2"/>
                </a:solidFill>
              </a:defRPr>
            </a:lvl1pPr>
          </a:lstStyle>
          <a:p>
            <a:r>
              <a:rPr lang="en-US"/>
              <a:t>Click to edit Master title style</a:t>
            </a:r>
            <a:endParaRPr lang="en-US" dirty="0"/>
          </a:p>
        </p:txBody>
      </p:sp>
      <p:sp>
        <p:nvSpPr>
          <p:cNvPr id="21" name="Picture Placeholder 22"/>
          <p:cNvSpPr>
            <a:spLocks noGrp="1" noChangeAspect="1"/>
          </p:cNvSpPr>
          <p:nvPr>
            <p:ph type="pic" sz="quarter" idx="15"/>
          </p:nvPr>
        </p:nvSpPr>
        <p:spPr>
          <a:xfrm>
            <a:off x="771730" y="1030584"/>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Click icon to add picture</a:t>
            </a:r>
          </a:p>
        </p:txBody>
      </p:sp>
      <p:sp>
        <p:nvSpPr>
          <p:cNvPr id="36" name="Text Placeholder 35"/>
          <p:cNvSpPr>
            <a:spLocks noGrp="1"/>
          </p:cNvSpPr>
          <p:nvPr>
            <p:ph type="body" sz="quarter" idx="19" hasCustomPrompt="1"/>
          </p:nvPr>
        </p:nvSpPr>
        <p:spPr>
          <a:xfrm>
            <a:off x="459981" y="2318079"/>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41" name="Text Placeholder 35"/>
          <p:cNvSpPr>
            <a:spLocks noGrp="1"/>
          </p:cNvSpPr>
          <p:nvPr>
            <p:ph type="body" sz="quarter" idx="23" hasCustomPrompt="1"/>
          </p:nvPr>
        </p:nvSpPr>
        <p:spPr>
          <a:xfrm>
            <a:off x="459981" y="2643192"/>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47" name="Picture Placeholder 22"/>
          <p:cNvSpPr>
            <a:spLocks noGrp="1" noChangeAspect="1"/>
          </p:cNvSpPr>
          <p:nvPr>
            <p:ph type="pic" sz="quarter" idx="24"/>
          </p:nvPr>
        </p:nvSpPr>
        <p:spPr>
          <a:xfrm>
            <a:off x="2912717" y="1025691"/>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Click icon to add picture</a:t>
            </a:r>
          </a:p>
        </p:txBody>
      </p:sp>
      <p:sp>
        <p:nvSpPr>
          <p:cNvPr id="48" name="Text Placeholder 35"/>
          <p:cNvSpPr>
            <a:spLocks noGrp="1"/>
          </p:cNvSpPr>
          <p:nvPr>
            <p:ph type="body" sz="quarter" idx="25" hasCustomPrompt="1"/>
          </p:nvPr>
        </p:nvSpPr>
        <p:spPr>
          <a:xfrm>
            <a:off x="2600967" y="2313186"/>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49" name="Text Placeholder 35"/>
          <p:cNvSpPr>
            <a:spLocks noGrp="1"/>
          </p:cNvSpPr>
          <p:nvPr>
            <p:ph type="body" sz="quarter" idx="26" hasCustomPrompt="1"/>
          </p:nvPr>
        </p:nvSpPr>
        <p:spPr>
          <a:xfrm>
            <a:off x="2600968" y="2638300"/>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0" name="Picture Placeholder 22"/>
          <p:cNvSpPr>
            <a:spLocks noGrp="1" noChangeAspect="1"/>
          </p:cNvSpPr>
          <p:nvPr>
            <p:ph type="pic" sz="quarter" idx="27"/>
          </p:nvPr>
        </p:nvSpPr>
        <p:spPr>
          <a:xfrm>
            <a:off x="5053701" y="1031981"/>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Click icon to add picture</a:t>
            </a:r>
          </a:p>
        </p:txBody>
      </p:sp>
      <p:sp>
        <p:nvSpPr>
          <p:cNvPr id="51" name="Text Placeholder 35"/>
          <p:cNvSpPr>
            <a:spLocks noGrp="1"/>
          </p:cNvSpPr>
          <p:nvPr>
            <p:ph type="body" sz="quarter" idx="28" hasCustomPrompt="1"/>
          </p:nvPr>
        </p:nvSpPr>
        <p:spPr>
          <a:xfrm>
            <a:off x="4741951" y="2319477"/>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52" name="Text Placeholder 35"/>
          <p:cNvSpPr>
            <a:spLocks noGrp="1"/>
          </p:cNvSpPr>
          <p:nvPr>
            <p:ph type="body" sz="quarter" idx="29" hasCustomPrompt="1"/>
          </p:nvPr>
        </p:nvSpPr>
        <p:spPr>
          <a:xfrm>
            <a:off x="4741952" y="2644591"/>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3" name="Picture Placeholder 22"/>
          <p:cNvSpPr>
            <a:spLocks noGrp="1" noChangeAspect="1"/>
          </p:cNvSpPr>
          <p:nvPr>
            <p:ph type="pic" sz="quarter" idx="30"/>
          </p:nvPr>
        </p:nvSpPr>
        <p:spPr>
          <a:xfrm>
            <a:off x="7194687" y="1027089"/>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Click icon to add picture</a:t>
            </a:r>
          </a:p>
        </p:txBody>
      </p:sp>
      <p:sp>
        <p:nvSpPr>
          <p:cNvPr id="54" name="Text Placeholder 35"/>
          <p:cNvSpPr>
            <a:spLocks noGrp="1"/>
          </p:cNvSpPr>
          <p:nvPr>
            <p:ph type="body" sz="quarter" idx="31" hasCustomPrompt="1"/>
          </p:nvPr>
        </p:nvSpPr>
        <p:spPr>
          <a:xfrm>
            <a:off x="6882937" y="2314585"/>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55" name="Text Placeholder 35"/>
          <p:cNvSpPr>
            <a:spLocks noGrp="1"/>
          </p:cNvSpPr>
          <p:nvPr>
            <p:ph type="body" sz="quarter" idx="32" hasCustomPrompt="1"/>
          </p:nvPr>
        </p:nvSpPr>
        <p:spPr>
          <a:xfrm>
            <a:off x="6882938" y="2639698"/>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6" name="Picture Placeholder 22"/>
          <p:cNvSpPr>
            <a:spLocks noGrp="1" noChangeAspect="1"/>
          </p:cNvSpPr>
          <p:nvPr>
            <p:ph type="pic" sz="quarter" idx="33"/>
          </p:nvPr>
        </p:nvSpPr>
        <p:spPr>
          <a:xfrm>
            <a:off x="775621" y="3633811"/>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a:t>Click icon to add picture</a:t>
            </a:r>
          </a:p>
        </p:txBody>
      </p:sp>
      <p:sp>
        <p:nvSpPr>
          <p:cNvPr id="57" name="Text Placeholder 35"/>
          <p:cNvSpPr>
            <a:spLocks noGrp="1"/>
          </p:cNvSpPr>
          <p:nvPr>
            <p:ph type="body" sz="quarter" idx="34" hasCustomPrompt="1"/>
          </p:nvPr>
        </p:nvSpPr>
        <p:spPr>
          <a:xfrm>
            <a:off x="463871" y="4921305"/>
            <a:ext cx="1797550" cy="263361"/>
          </a:xfrm>
        </p:spPr>
        <p:txBody>
          <a:bodyPr anchor="ctr" anchorCtr="0">
            <a:normAutofit/>
          </a:bodyPr>
          <a:lstStyle>
            <a:lvl1pPr algn="ctr">
              <a:defRPr sz="1091">
                <a:solidFill>
                  <a:schemeClr val="tx1"/>
                </a:solidFill>
              </a:defRPr>
            </a:lvl1pPr>
          </a:lstStyle>
          <a:p>
            <a:pPr lvl="0"/>
            <a:r>
              <a:rPr lang="en-US" dirty="0"/>
              <a:t>Name</a:t>
            </a:r>
          </a:p>
        </p:txBody>
      </p:sp>
      <p:sp>
        <p:nvSpPr>
          <p:cNvPr id="58" name="Text Placeholder 35"/>
          <p:cNvSpPr>
            <a:spLocks noGrp="1"/>
          </p:cNvSpPr>
          <p:nvPr>
            <p:ph type="body" sz="quarter" idx="35" hasCustomPrompt="1"/>
          </p:nvPr>
        </p:nvSpPr>
        <p:spPr>
          <a:xfrm>
            <a:off x="463872" y="5246419"/>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0" name="Picture Placeholder 22"/>
          <p:cNvSpPr>
            <a:spLocks noGrp="1" noChangeAspect="1"/>
          </p:cNvSpPr>
          <p:nvPr>
            <p:ph type="pic" sz="quarter" idx="36"/>
          </p:nvPr>
        </p:nvSpPr>
        <p:spPr>
          <a:xfrm>
            <a:off x="2916606" y="3628918"/>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a:t>Click icon to add picture</a:t>
            </a:r>
          </a:p>
        </p:txBody>
      </p:sp>
      <p:sp>
        <p:nvSpPr>
          <p:cNvPr id="61" name="Text Placeholder 35"/>
          <p:cNvSpPr>
            <a:spLocks noGrp="1"/>
          </p:cNvSpPr>
          <p:nvPr>
            <p:ph type="body" sz="quarter" idx="37" hasCustomPrompt="1"/>
          </p:nvPr>
        </p:nvSpPr>
        <p:spPr>
          <a:xfrm>
            <a:off x="2604856" y="4916413"/>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2" name="Text Placeholder 35"/>
          <p:cNvSpPr>
            <a:spLocks noGrp="1"/>
          </p:cNvSpPr>
          <p:nvPr>
            <p:ph type="body" sz="quarter" idx="38" hasCustomPrompt="1"/>
          </p:nvPr>
        </p:nvSpPr>
        <p:spPr>
          <a:xfrm>
            <a:off x="2604857" y="5241527"/>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3" name="Picture Placeholder 22"/>
          <p:cNvSpPr>
            <a:spLocks noGrp="1" noChangeAspect="1"/>
          </p:cNvSpPr>
          <p:nvPr>
            <p:ph type="pic" sz="quarter" idx="39"/>
          </p:nvPr>
        </p:nvSpPr>
        <p:spPr>
          <a:xfrm>
            <a:off x="5057590" y="3635208"/>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a:t>Click icon to add picture</a:t>
            </a:r>
          </a:p>
        </p:txBody>
      </p:sp>
      <p:sp>
        <p:nvSpPr>
          <p:cNvPr id="64" name="Text Placeholder 35"/>
          <p:cNvSpPr>
            <a:spLocks noGrp="1"/>
          </p:cNvSpPr>
          <p:nvPr>
            <p:ph type="body" sz="quarter" idx="40" hasCustomPrompt="1"/>
          </p:nvPr>
        </p:nvSpPr>
        <p:spPr>
          <a:xfrm>
            <a:off x="4745841" y="4922704"/>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5" name="Text Placeholder 35"/>
          <p:cNvSpPr>
            <a:spLocks noGrp="1"/>
          </p:cNvSpPr>
          <p:nvPr>
            <p:ph type="body" sz="quarter" idx="41" hasCustomPrompt="1"/>
          </p:nvPr>
        </p:nvSpPr>
        <p:spPr>
          <a:xfrm>
            <a:off x="4745841" y="5247817"/>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6" name="Picture Placeholder 22"/>
          <p:cNvSpPr>
            <a:spLocks noGrp="1" noChangeAspect="1"/>
          </p:cNvSpPr>
          <p:nvPr>
            <p:ph type="pic" sz="quarter" idx="42"/>
          </p:nvPr>
        </p:nvSpPr>
        <p:spPr>
          <a:xfrm>
            <a:off x="7198577" y="3630317"/>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a:t>Click icon to add picture</a:t>
            </a:r>
          </a:p>
        </p:txBody>
      </p:sp>
      <p:sp>
        <p:nvSpPr>
          <p:cNvPr id="67" name="Text Placeholder 35"/>
          <p:cNvSpPr>
            <a:spLocks noGrp="1"/>
          </p:cNvSpPr>
          <p:nvPr>
            <p:ph type="body" sz="quarter" idx="43" hasCustomPrompt="1"/>
          </p:nvPr>
        </p:nvSpPr>
        <p:spPr>
          <a:xfrm>
            <a:off x="6886828" y="4917812"/>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8" name="Text Placeholder 35"/>
          <p:cNvSpPr>
            <a:spLocks noGrp="1"/>
          </p:cNvSpPr>
          <p:nvPr>
            <p:ph type="body" sz="quarter" idx="44" hasCustomPrompt="1"/>
          </p:nvPr>
        </p:nvSpPr>
        <p:spPr>
          <a:xfrm>
            <a:off x="6886829" y="5242925"/>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Tree>
    <p:extLst>
      <p:ext uri="{BB962C8B-B14F-4D97-AF65-F5344CB8AC3E}">
        <p14:creationId xmlns:p14="http://schemas.microsoft.com/office/powerpoint/2010/main" val="145998128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EdCounsel Title Slide">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1524000"/>
            <a:ext cx="9144000" cy="152400"/>
          </a:xfrm>
          <a:prstGeom prst="rect">
            <a:avLst/>
          </a:prstGeom>
          <a:solidFill>
            <a:schemeClr val="accent1">
              <a:lumMod val="50000"/>
            </a:schemeClr>
          </a:solidFill>
          <a:ln w="9525" algn="ctr">
            <a:noFill/>
            <a:miter lim="800000"/>
            <a:headEnd/>
            <a:tailEnd/>
          </a:ln>
          <a:effectLst/>
        </p:spPr>
        <p:txBody>
          <a:bodyPr wrap="none" lIns="91420" tIns="45710" rIns="91420" bIns="45710" anchor="ctr"/>
          <a:lstStyle/>
          <a:p>
            <a:pPr defTabSz="914318">
              <a:spcBef>
                <a:spcPct val="20000"/>
              </a:spcBef>
              <a:defRPr/>
            </a:pPr>
            <a:endParaRPr lang="en-US" sz="1800">
              <a:solidFill>
                <a:prstClr val="black"/>
              </a:solidFill>
            </a:endParaRPr>
          </a:p>
        </p:txBody>
      </p:sp>
      <p:sp>
        <p:nvSpPr>
          <p:cNvPr id="5" name="Rectangle 11"/>
          <p:cNvSpPr>
            <a:spLocks noChangeArrowheads="1"/>
          </p:cNvSpPr>
          <p:nvPr/>
        </p:nvSpPr>
        <p:spPr bwMode="auto">
          <a:xfrm>
            <a:off x="0" y="1676400"/>
            <a:ext cx="9144000" cy="1600200"/>
          </a:xfrm>
          <a:prstGeom prst="rect">
            <a:avLst/>
          </a:prstGeom>
          <a:solidFill>
            <a:srgbClr val="0070C0"/>
          </a:solidFill>
          <a:ln w="9525" algn="ctr">
            <a:noFill/>
            <a:miter lim="800000"/>
            <a:headEnd/>
            <a:tailEnd/>
          </a:ln>
          <a:effectLst/>
        </p:spPr>
        <p:txBody>
          <a:bodyPr wrap="none" lIns="91420" tIns="45710" rIns="91420" bIns="45710" anchor="ctr"/>
          <a:lstStyle/>
          <a:p>
            <a:pPr defTabSz="914318">
              <a:spcBef>
                <a:spcPct val="20000"/>
              </a:spcBef>
              <a:defRPr/>
            </a:pPr>
            <a:endParaRPr lang="en-US" sz="1800">
              <a:solidFill>
                <a:prstClr val="black"/>
              </a:solidFill>
            </a:endParaRPr>
          </a:p>
        </p:txBody>
      </p:sp>
      <p:sp>
        <p:nvSpPr>
          <p:cNvPr id="6" name="Rectangle 10"/>
          <p:cNvSpPr>
            <a:spLocks noChangeArrowheads="1"/>
          </p:cNvSpPr>
          <p:nvPr/>
        </p:nvSpPr>
        <p:spPr bwMode="auto">
          <a:xfrm>
            <a:off x="0" y="0"/>
            <a:ext cx="1524000" cy="6858000"/>
          </a:xfrm>
          <a:prstGeom prst="rect">
            <a:avLst/>
          </a:prstGeom>
          <a:solidFill>
            <a:schemeClr val="bg1">
              <a:alpha val="50000"/>
            </a:schemeClr>
          </a:solidFill>
          <a:ln w="9525" algn="ctr">
            <a:noFill/>
            <a:miter lim="800000"/>
            <a:headEnd/>
            <a:tailEnd/>
          </a:ln>
          <a:effectLst/>
        </p:spPr>
        <p:txBody>
          <a:bodyPr wrap="none" lIns="91420" tIns="45710" rIns="91420" bIns="45710" anchor="ctr"/>
          <a:lstStyle/>
          <a:p>
            <a:pPr marL="342828" indent="-342828" algn="ctr" defTabSz="914318">
              <a:spcBef>
                <a:spcPct val="20000"/>
              </a:spcBef>
              <a:defRPr/>
            </a:pPr>
            <a:endParaRPr lang="en-US" sz="1800">
              <a:solidFill>
                <a:prstClr val="black"/>
              </a:solidFill>
            </a:endParaRPr>
          </a:p>
        </p:txBody>
      </p:sp>
      <p:sp>
        <p:nvSpPr>
          <p:cNvPr id="562179" name="Rectangle 3"/>
          <p:cNvSpPr>
            <a:spLocks noGrp="1" noChangeArrowheads="1"/>
          </p:cNvSpPr>
          <p:nvPr>
            <p:ph type="ctrTitle" hasCustomPrompt="1"/>
          </p:nvPr>
        </p:nvSpPr>
        <p:spPr>
          <a:xfrm>
            <a:off x="1600200" y="1752600"/>
            <a:ext cx="7315200" cy="1295400"/>
          </a:xfrm>
        </p:spPr>
        <p:txBody>
          <a:bodyPr/>
          <a:lstStyle>
            <a:lvl1pPr algn="l">
              <a:defRPr sz="2800">
                <a:solidFill>
                  <a:schemeClr val="bg1"/>
                </a:solidFill>
                <a:effectLst/>
                <a:latin typeface="Calibri" pitchFamily="34" charset="0"/>
              </a:defRPr>
            </a:lvl1pPr>
          </a:lstStyle>
          <a:p>
            <a:r>
              <a:rPr lang="en-US" dirty="0"/>
              <a:t>Title</a:t>
            </a:r>
          </a:p>
        </p:txBody>
      </p:sp>
      <p:sp>
        <p:nvSpPr>
          <p:cNvPr id="562180" name="Rectangle 4"/>
          <p:cNvSpPr>
            <a:spLocks noGrp="1" noChangeArrowheads="1"/>
          </p:cNvSpPr>
          <p:nvPr>
            <p:ph type="subTitle" idx="1" hasCustomPrompt="1"/>
          </p:nvPr>
        </p:nvSpPr>
        <p:spPr>
          <a:xfrm>
            <a:off x="1526968" y="3810000"/>
            <a:ext cx="7388432" cy="1676400"/>
          </a:xfrm>
        </p:spPr>
        <p:txBody>
          <a:bodyPr/>
          <a:lstStyle>
            <a:lvl1pPr marL="0" indent="0">
              <a:spcBef>
                <a:spcPct val="10000"/>
              </a:spcBef>
              <a:buFont typeface="Wingdings" pitchFamily="2" charset="2"/>
              <a:buNone/>
              <a:defRPr sz="2400">
                <a:latin typeface="Calibri" pitchFamily="34" charset="0"/>
                <a:cs typeface="Calibri" pitchFamily="34" charset="0"/>
              </a:defRPr>
            </a:lvl1pPr>
          </a:lstStyle>
          <a:p>
            <a:r>
              <a:rPr lang="en-US" dirty="0"/>
              <a:t>Subtitle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8800" y="5867400"/>
            <a:ext cx="3400022" cy="914400"/>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066800"/>
          </a:xfrm>
        </p:spPr>
        <p:txBody>
          <a:bodyPr/>
          <a:lstStyle>
            <a:lvl1pPr>
              <a:defRPr sz="2800">
                <a:solidFill>
                  <a:schemeClr val="tx1"/>
                </a:solidFill>
                <a:effectLst/>
                <a:latin typeface="Calibri" pitchFamily="34" charset="0"/>
              </a:defRPr>
            </a:lvl1pPr>
          </a:lstStyle>
          <a:p>
            <a:r>
              <a:rPr lang="en-US"/>
              <a:t>Click to edit Master title style</a:t>
            </a:r>
            <a:endParaRPr lang="en-US" dirty="0"/>
          </a:p>
        </p:txBody>
      </p:sp>
      <p:sp>
        <p:nvSpPr>
          <p:cNvPr id="3" name="Content Placeholder 2"/>
          <p:cNvSpPr>
            <a:spLocks noGrp="1" noChangeAspect="1"/>
          </p:cNvSpPr>
          <p:nvPr>
            <p:ph idx="1"/>
          </p:nvPr>
        </p:nvSpPr>
        <p:spPr>
          <a:xfrm>
            <a:off x="381001" y="1295400"/>
            <a:ext cx="8305800" cy="5029200"/>
          </a:xfrm>
        </p:spPr>
        <p:txBody>
          <a:bodyPr/>
          <a:lstStyle>
            <a:lvl1pPr>
              <a:buClrTx/>
              <a:buFont typeface="Wingdings" pitchFamily="2" charset="2"/>
              <a:buChar char="§"/>
              <a:defRPr sz="2400" b="0">
                <a:latin typeface="Calibri" pitchFamily="34" charset="0"/>
              </a:defRPr>
            </a:lvl1pPr>
            <a:lvl2pPr marL="742794" indent="-285690">
              <a:buClrTx/>
              <a:buFont typeface="Calibri" pitchFamily="34" charset="0"/>
              <a:buChar char="□"/>
              <a:defRPr sz="2400">
                <a:latin typeface="Calibri" pitchFamily="34" charset="0"/>
              </a:defRPr>
            </a:lvl2pPr>
            <a:lvl3pPr marL="1142761" indent="-228551">
              <a:buClrTx/>
              <a:buFont typeface="Calibri" pitchFamily="34" charset="0"/>
              <a:buChar char="□"/>
              <a:defRPr sz="2400">
                <a:latin typeface="Calibri" pitchFamily="34" charset="0"/>
              </a:defRPr>
            </a:lvl3pPr>
            <a:lvl4pPr marL="1599865" indent="-228551">
              <a:buClrTx/>
              <a:buFont typeface="Calibri" pitchFamily="34" charset="0"/>
              <a:buChar char="□"/>
              <a:defRPr sz="2400">
                <a:latin typeface="Calibri" pitchFamily="34" charset="0"/>
              </a:defRPr>
            </a:lvl4pPr>
            <a:lvl5pPr marL="2056969" indent="-228551">
              <a:buClrTx/>
              <a:buFont typeface="Calibri" pitchFamily="34" charset="0"/>
              <a:buChar char="□"/>
              <a:defRPr sz="2400">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sldNum" sz="quarter" idx="10"/>
          </p:nvPr>
        </p:nvSpPr>
        <p:spPr>
          <a:xfrm>
            <a:off x="8746225" y="6464800"/>
            <a:ext cx="379474" cy="304800"/>
          </a:xfrm>
          <a:ln/>
        </p:spPr>
        <p:txBody>
          <a:bodyPr/>
          <a:lstStyle>
            <a:lvl1pPr algn="ctr">
              <a:defRPr>
                <a:latin typeface="Calibri" pitchFamily="34" charset="0"/>
              </a:defRPr>
            </a:lvl1pPr>
          </a:lstStyle>
          <a:p>
            <a:fld id="{BDF65B5A-95D7-4AE5-867A-9A912C40B1E0}"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9"/>
            <a:ext cx="8229600" cy="2362201"/>
          </a:xfrm>
        </p:spPr>
        <p:txBody>
          <a:bodyPr anchor="t"/>
          <a:lstStyle>
            <a:lvl1pPr algn="ctr">
              <a:defRPr sz="4100" b="1" cap="all"/>
            </a:lvl1pPr>
          </a:lstStyle>
          <a:p>
            <a:r>
              <a:rPr lang="en-US"/>
              <a:t>Click to edit Master title style</a:t>
            </a:r>
            <a:endParaRPr lang="en-US" dirty="0"/>
          </a:p>
        </p:txBody>
      </p:sp>
      <p:sp>
        <p:nvSpPr>
          <p:cNvPr id="3" name="Text Placeholder 2"/>
          <p:cNvSpPr>
            <a:spLocks noGrp="1"/>
          </p:cNvSpPr>
          <p:nvPr>
            <p:ph type="body" idx="1"/>
          </p:nvPr>
        </p:nvSpPr>
        <p:spPr>
          <a:xfrm>
            <a:off x="457200" y="4191002"/>
            <a:ext cx="8229600" cy="1500187"/>
          </a:xfrm>
        </p:spPr>
        <p:txBody>
          <a:bodyPr anchor="b"/>
          <a:lstStyle>
            <a:lvl1pPr marL="0" indent="0" algn="ctr">
              <a:buNone/>
              <a:defRPr sz="2000"/>
            </a:lvl1pPr>
            <a:lvl2pPr marL="457104" indent="0">
              <a:buNone/>
              <a:defRPr sz="1800"/>
            </a:lvl2pPr>
            <a:lvl3pPr marL="914209" indent="0">
              <a:buNone/>
              <a:defRPr sz="1500"/>
            </a:lvl3pPr>
            <a:lvl4pPr marL="1371314" indent="0">
              <a:buNone/>
              <a:defRPr sz="1400"/>
            </a:lvl4pPr>
            <a:lvl5pPr marL="1828418" indent="0">
              <a:buNone/>
              <a:defRPr sz="1400"/>
            </a:lvl5pPr>
            <a:lvl6pPr marL="2285521" indent="0">
              <a:buNone/>
              <a:defRPr sz="1400"/>
            </a:lvl6pPr>
            <a:lvl7pPr marL="2742626" indent="0">
              <a:buNone/>
              <a:defRPr sz="1400"/>
            </a:lvl7pPr>
            <a:lvl8pPr marL="3199731" indent="0">
              <a:buNone/>
              <a:defRPr sz="1400"/>
            </a:lvl8pPr>
            <a:lvl9pPr marL="3656835" indent="0">
              <a:buNone/>
              <a:defRPr sz="1400"/>
            </a:lvl9pPr>
          </a:lstStyle>
          <a:p>
            <a:pPr lvl="0"/>
            <a:r>
              <a:rPr lang="en-US"/>
              <a:t>Click to edit Master text styles</a:t>
            </a:r>
          </a:p>
        </p:txBody>
      </p:sp>
      <p:sp>
        <p:nvSpPr>
          <p:cNvPr id="5" name="Rectangle 5"/>
          <p:cNvSpPr>
            <a:spLocks noGrp="1" noChangeArrowheads="1"/>
          </p:cNvSpPr>
          <p:nvPr>
            <p:ph type="sldNum" sz="quarter" idx="10"/>
          </p:nvPr>
        </p:nvSpPr>
        <p:spPr>
          <a:xfrm>
            <a:off x="8746225" y="6464800"/>
            <a:ext cx="379474" cy="304800"/>
          </a:xfrm>
          <a:ln/>
        </p:spPr>
        <p:txBody>
          <a:bodyPr/>
          <a:lstStyle>
            <a:lvl1pPr algn="ctr">
              <a:defRPr>
                <a:latin typeface="Calibri" pitchFamily="34" charset="0"/>
              </a:defRPr>
            </a:lvl1pPr>
          </a:lstStyle>
          <a:p>
            <a:fld id="{BDF65B5A-95D7-4AE5-867A-9A912C40B1E0}"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x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6" name="Text Placeholder 6"/>
          <p:cNvSpPr>
            <a:spLocks noGrp="1"/>
          </p:cNvSpPr>
          <p:nvPr userDrawn="1">
            <p:ph type="body" sz="quarter" idx="14"/>
          </p:nvPr>
        </p:nvSpPr>
        <p:spPr>
          <a:xfrm>
            <a:off x="1176793" y="5066079"/>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7" name="Text Placeholder 7"/>
          <p:cNvSpPr>
            <a:spLocks noGrp="1"/>
          </p:cNvSpPr>
          <p:nvPr userDrawn="1">
            <p:ph type="body" sz="quarter" idx="15"/>
          </p:nvPr>
        </p:nvSpPr>
        <p:spPr>
          <a:xfrm>
            <a:off x="1176793" y="5921852"/>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4.</a:t>
            </a:r>
          </a:p>
        </p:txBody>
      </p:sp>
      <p:sp>
        <p:nvSpPr>
          <p:cNvPr id="21" name="Rectangle 12"/>
          <p:cNvSpPr/>
          <p:nvPr userDrawn="1"/>
        </p:nvSpPr>
        <p:spPr>
          <a:xfrm>
            <a:off x="457200" y="506755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5.</a:t>
            </a:r>
          </a:p>
        </p:txBody>
      </p:sp>
      <p:sp>
        <p:nvSpPr>
          <p:cNvPr id="22" name="Rectangle 13"/>
          <p:cNvSpPr/>
          <p:nvPr userDrawn="1"/>
        </p:nvSpPr>
        <p:spPr>
          <a:xfrm>
            <a:off x="457200" y="5923518"/>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6.</a:t>
            </a:r>
          </a:p>
        </p:txBody>
      </p:sp>
    </p:spTree>
    <p:extLst>
      <p:ext uri="{BB962C8B-B14F-4D97-AF65-F5344CB8AC3E}">
        <p14:creationId xmlns:p14="http://schemas.microsoft.com/office/powerpoint/2010/main" val="9522365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295400"/>
            <a:ext cx="4038600" cy="5029200"/>
          </a:xfrm>
          <a:noFill/>
          <a:ln w="9525">
            <a:noFill/>
            <a:miter lim="800000"/>
            <a:headEnd/>
            <a:tailEnd/>
          </a:ln>
        </p:spPr>
        <p:txBody>
          <a:bodyPr vert="horz" wrap="square" lIns="91420" tIns="45710" rIns="91420" bIns="4571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ClrTx/>
              <a:buFont typeface="Wingdings" pitchFamily="2" charset="2"/>
              <a:buChar char="§"/>
            </a:pPr>
            <a:r>
              <a:rPr lang="en-US"/>
              <a:t>Click to edit Master text styles</a:t>
            </a:r>
          </a:p>
          <a:p>
            <a:pPr lvl="1">
              <a:buClrTx/>
              <a:buFont typeface="Wingdings" pitchFamily="2" charset="2"/>
              <a:buChar char="§"/>
            </a:pPr>
            <a:r>
              <a:rPr lang="en-US"/>
              <a:t>Second level</a:t>
            </a:r>
          </a:p>
          <a:p>
            <a:pPr lvl="2">
              <a:buClrTx/>
              <a:buFont typeface="Wingdings" pitchFamily="2" charset="2"/>
              <a:buChar char="§"/>
            </a:pPr>
            <a:r>
              <a:rPr lang="en-US"/>
              <a:t>Third level</a:t>
            </a:r>
          </a:p>
          <a:p>
            <a:pPr lvl="3">
              <a:buClrTx/>
              <a:buFont typeface="Wingdings" pitchFamily="2" charset="2"/>
              <a:buChar char="§"/>
            </a:pPr>
            <a:r>
              <a:rPr lang="en-US"/>
              <a:t>Fourth level</a:t>
            </a:r>
          </a:p>
          <a:p>
            <a:pPr lvl="4">
              <a:buClrTx/>
              <a:buFont typeface="Wingdings" pitchFamily="2" charset="2"/>
              <a:buChar char="§"/>
            </a:pPr>
            <a:r>
              <a:rPr lang="en-US"/>
              <a:t>Fifth level</a:t>
            </a:r>
            <a:endParaRPr lang="en-US" dirty="0"/>
          </a:p>
        </p:txBody>
      </p:sp>
      <p:sp>
        <p:nvSpPr>
          <p:cNvPr id="4" name="Content Placeholder 3"/>
          <p:cNvSpPr>
            <a:spLocks noGrp="1"/>
          </p:cNvSpPr>
          <p:nvPr>
            <p:ph sz="half" idx="2"/>
          </p:nvPr>
        </p:nvSpPr>
        <p:spPr>
          <a:xfrm>
            <a:off x="4724400" y="1295400"/>
            <a:ext cx="3962400" cy="5029200"/>
          </a:xfrm>
          <a:noFill/>
          <a:ln w="9525">
            <a:noFill/>
            <a:miter lim="800000"/>
            <a:headEnd/>
            <a:tailEnd/>
          </a:ln>
        </p:spPr>
        <p:txBody>
          <a:bodyPr vert="horz" wrap="square" lIns="91420" tIns="45710" rIns="91420" bIns="4571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ClrTx/>
              <a:buFont typeface="Wingdings" pitchFamily="2" charset="2"/>
              <a:buChar char="§"/>
            </a:pPr>
            <a:r>
              <a:rPr lang="en-US"/>
              <a:t>Click to edit Master text styles</a:t>
            </a:r>
          </a:p>
          <a:p>
            <a:pPr lvl="1">
              <a:buClrTx/>
              <a:buFont typeface="Wingdings" pitchFamily="2" charset="2"/>
              <a:buChar char="§"/>
            </a:pPr>
            <a:r>
              <a:rPr lang="en-US"/>
              <a:t>Second level</a:t>
            </a:r>
          </a:p>
          <a:p>
            <a:pPr lvl="2">
              <a:buClrTx/>
              <a:buFont typeface="Wingdings" pitchFamily="2" charset="2"/>
              <a:buChar char="§"/>
            </a:pPr>
            <a:r>
              <a:rPr lang="en-US"/>
              <a:t>Third level</a:t>
            </a:r>
          </a:p>
          <a:p>
            <a:pPr lvl="3">
              <a:buClrTx/>
              <a:buFont typeface="Wingdings" pitchFamily="2" charset="2"/>
              <a:buChar char="§"/>
            </a:pPr>
            <a:r>
              <a:rPr lang="en-US"/>
              <a:t>Fourth level</a:t>
            </a:r>
          </a:p>
          <a:p>
            <a:pPr lvl="4">
              <a:buClrTx/>
              <a:buFont typeface="Wingdings" pitchFamily="2" charset="2"/>
              <a:buChar char="§"/>
            </a:pPr>
            <a:r>
              <a:rPr lang="en-US"/>
              <a:t>Fifth level</a:t>
            </a:r>
            <a:endParaRPr lang="en-US" dirty="0"/>
          </a:p>
        </p:txBody>
      </p:sp>
      <p:sp>
        <p:nvSpPr>
          <p:cNvPr id="6" name="Slide Number Placeholder 5"/>
          <p:cNvSpPr>
            <a:spLocks noGrp="1" noChangeArrowheads="1"/>
          </p:cNvSpPr>
          <p:nvPr>
            <p:ph type="sldNum" sz="quarter" idx="10"/>
          </p:nvPr>
        </p:nvSpPr>
        <p:spPr>
          <a:xfrm>
            <a:off x="3505200" y="6543136"/>
            <a:ext cx="2133600" cy="304800"/>
          </a:xfrm>
          <a:prstGeom prst="rect">
            <a:avLst/>
          </a:prstGeom>
          <a:ln/>
        </p:spPr>
        <p:txBody>
          <a:bodyPr/>
          <a:lstStyle>
            <a:lvl1pPr>
              <a:defRPr/>
            </a:lvl1pPr>
          </a:lstStyle>
          <a:p>
            <a:fld id="{BDF65B5A-95D7-4AE5-867A-9A912C40B1E0}"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066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295402"/>
            <a:ext cx="4097697" cy="639763"/>
          </a:xfrm>
        </p:spPr>
        <p:txBody>
          <a:bodyPr anchor="b"/>
          <a:lstStyle>
            <a:lvl1pPr marL="0" indent="0">
              <a:buNone/>
              <a:defRPr sz="2400" b="1"/>
            </a:lvl1pPr>
            <a:lvl2pPr marL="457104" indent="0">
              <a:buNone/>
              <a:defRPr sz="2000" b="1"/>
            </a:lvl2pPr>
            <a:lvl3pPr marL="914209" indent="0">
              <a:buNone/>
              <a:defRPr sz="1800" b="1"/>
            </a:lvl3pPr>
            <a:lvl4pPr marL="1371314" indent="0">
              <a:buNone/>
              <a:defRPr sz="1500" b="1"/>
            </a:lvl4pPr>
            <a:lvl5pPr marL="1828418" indent="0">
              <a:buNone/>
              <a:defRPr sz="1500" b="1"/>
            </a:lvl5pPr>
            <a:lvl6pPr marL="2285521" indent="0">
              <a:buNone/>
              <a:defRPr sz="1500" b="1"/>
            </a:lvl6pPr>
            <a:lvl7pPr marL="2742626" indent="0">
              <a:buNone/>
              <a:defRPr sz="1500" b="1"/>
            </a:lvl7pPr>
            <a:lvl8pPr marL="3199731" indent="0">
              <a:buNone/>
              <a:defRPr sz="1500" b="1"/>
            </a:lvl8pPr>
            <a:lvl9pPr marL="3656835" indent="0">
              <a:buNone/>
              <a:defRPr sz="1500" b="1"/>
            </a:lvl9pPr>
          </a:lstStyle>
          <a:p>
            <a:pPr lvl="0"/>
            <a:r>
              <a:rPr lang="en-US"/>
              <a:t>Click to edit Master text styles</a:t>
            </a:r>
          </a:p>
        </p:txBody>
      </p:sp>
      <p:sp>
        <p:nvSpPr>
          <p:cNvPr id="4" name="Content Placeholder 3"/>
          <p:cNvSpPr>
            <a:spLocks noGrp="1"/>
          </p:cNvSpPr>
          <p:nvPr>
            <p:ph sz="half" idx="2"/>
          </p:nvPr>
        </p:nvSpPr>
        <p:spPr>
          <a:xfrm>
            <a:off x="376690" y="2057400"/>
            <a:ext cx="4097697" cy="4267200"/>
          </a:xfrm>
          <a:noFill/>
          <a:ln w="9525">
            <a:noFill/>
            <a:miter lim="800000"/>
            <a:headEnd/>
            <a:tailEnd/>
          </a:ln>
        </p:spPr>
        <p:txBody>
          <a:bodyPr vert="horz" wrap="square" lIns="91420" tIns="45710" rIns="91420" bIns="4571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US"/>
            </a:lvl5pPr>
          </a:lstStyle>
          <a:p>
            <a:pPr lvl="0">
              <a:buClrTx/>
              <a:buFont typeface="Wingdings" pitchFamily="2" charset="2"/>
              <a:buChar char="§"/>
            </a:pPr>
            <a:r>
              <a:rPr lang="en-US"/>
              <a:t>Click to edit Master text styles</a:t>
            </a:r>
          </a:p>
          <a:p>
            <a:pPr lvl="1">
              <a:buClrTx/>
              <a:buFont typeface="Wingdings" pitchFamily="2" charset="2"/>
              <a:buChar char="§"/>
            </a:pPr>
            <a:r>
              <a:rPr lang="en-US"/>
              <a:t>Second level</a:t>
            </a:r>
          </a:p>
          <a:p>
            <a:pPr lvl="2">
              <a:buClrTx/>
              <a:buFont typeface="Wingdings" pitchFamily="2" charset="2"/>
              <a:buChar char="§"/>
            </a:pPr>
            <a:r>
              <a:rPr lang="en-US"/>
              <a:t>Third level</a:t>
            </a:r>
          </a:p>
          <a:p>
            <a:pPr lvl="3">
              <a:buClrTx/>
              <a:buFont typeface="Wingdings" pitchFamily="2" charset="2"/>
              <a:buChar char="§"/>
            </a:pPr>
            <a:r>
              <a:rPr lang="en-US"/>
              <a:t>Fourth level</a:t>
            </a:r>
          </a:p>
          <a:p>
            <a:pPr lvl="4">
              <a:buClrTx/>
              <a:buFont typeface="Wingdings" pitchFamily="2" charset="2"/>
              <a:buChar char="§"/>
            </a:pPr>
            <a:r>
              <a:rPr lang="en-US"/>
              <a:t>Fifth level</a:t>
            </a:r>
            <a:endParaRPr lang="en-US" dirty="0"/>
          </a:p>
        </p:txBody>
      </p:sp>
      <p:sp>
        <p:nvSpPr>
          <p:cNvPr id="5" name="Text Placeholder 4"/>
          <p:cNvSpPr>
            <a:spLocks noGrp="1"/>
          </p:cNvSpPr>
          <p:nvPr>
            <p:ph type="body" sz="quarter" idx="3"/>
          </p:nvPr>
        </p:nvSpPr>
        <p:spPr>
          <a:xfrm>
            <a:off x="4648212" y="1295402"/>
            <a:ext cx="4019909" cy="639763"/>
          </a:xfrm>
        </p:spPr>
        <p:txBody>
          <a:bodyPr anchor="b"/>
          <a:lstStyle>
            <a:lvl1pPr marL="0" indent="0">
              <a:buNone/>
              <a:defRPr sz="2400" b="1"/>
            </a:lvl1pPr>
            <a:lvl2pPr marL="457104" indent="0">
              <a:buNone/>
              <a:defRPr sz="2000" b="1"/>
            </a:lvl2pPr>
            <a:lvl3pPr marL="914209" indent="0">
              <a:buNone/>
              <a:defRPr sz="1800" b="1"/>
            </a:lvl3pPr>
            <a:lvl4pPr marL="1371314" indent="0">
              <a:buNone/>
              <a:defRPr sz="1500" b="1"/>
            </a:lvl4pPr>
            <a:lvl5pPr marL="1828418" indent="0">
              <a:buNone/>
              <a:defRPr sz="1500" b="1"/>
            </a:lvl5pPr>
            <a:lvl6pPr marL="2285521" indent="0">
              <a:buNone/>
              <a:defRPr sz="1500" b="1"/>
            </a:lvl6pPr>
            <a:lvl7pPr marL="2742626" indent="0">
              <a:buNone/>
              <a:defRPr sz="1500" b="1"/>
            </a:lvl7pPr>
            <a:lvl8pPr marL="3199731" indent="0">
              <a:buNone/>
              <a:defRPr sz="1500" b="1"/>
            </a:lvl8pPr>
            <a:lvl9pPr marL="365683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033" y="2057400"/>
            <a:ext cx="4041775" cy="4267200"/>
          </a:xfrm>
          <a:noFill/>
          <a:ln w="9525">
            <a:noFill/>
            <a:miter lim="800000"/>
            <a:headEnd/>
            <a:tailEnd/>
          </a:ln>
        </p:spPr>
        <p:txBody>
          <a:bodyPr vert="horz" wrap="square" lIns="91420" tIns="45710" rIns="91420" bIns="4571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ClrTx/>
              <a:buFont typeface="Wingdings" pitchFamily="2" charset="2"/>
              <a:buChar char="§"/>
            </a:pPr>
            <a:r>
              <a:rPr lang="en-US"/>
              <a:t>Click to edit Master text styles</a:t>
            </a:r>
          </a:p>
          <a:p>
            <a:pPr lvl="1">
              <a:buClrTx/>
              <a:buFont typeface="Wingdings" pitchFamily="2" charset="2"/>
              <a:buChar char="§"/>
            </a:pPr>
            <a:r>
              <a:rPr lang="en-US"/>
              <a:t>Second level</a:t>
            </a:r>
          </a:p>
          <a:p>
            <a:pPr lvl="2">
              <a:buClrTx/>
              <a:buFont typeface="Wingdings" pitchFamily="2" charset="2"/>
              <a:buChar char="§"/>
            </a:pPr>
            <a:r>
              <a:rPr lang="en-US"/>
              <a:t>Third level</a:t>
            </a:r>
          </a:p>
          <a:p>
            <a:pPr lvl="3">
              <a:buClrTx/>
              <a:buFont typeface="Wingdings" pitchFamily="2" charset="2"/>
              <a:buChar char="§"/>
            </a:pPr>
            <a:r>
              <a:rPr lang="en-US"/>
              <a:t>Fourth level</a:t>
            </a:r>
          </a:p>
          <a:p>
            <a:pPr lvl="4">
              <a:buClrTx/>
              <a:buFont typeface="Wingdings" pitchFamily="2" charset="2"/>
              <a:buChar char="§"/>
            </a:pPr>
            <a:r>
              <a:rPr lang="en-US"/>
              <a:t>Fifth level</a:t>
            </a:r>
            <a:endParaRPr lang="en-US" dirty="0"/>
          </a:p>
        </p:txBody>
      </p:sp>
      <p:sp>
        <p:nvSpPr>
          <p:cNvPr id="8" name="Rectangle 5"/>
          <p:cNvSpPr>
            <a:spLocks noGrp="1" noChangeArrowheads="1"/>
          </p:cNvSpPr>
          <p:nvPr>
            <p:ph type="sldNum" sz="quarter" idx="10"/>
          </p:nvPr>
        </p:nvSpPr>
        <p:spPr>
          <a:xfrm>
            <a:off x="3505200" y="6543136"/>
            <a:ext cx="2133600" cy="304800"/>
          </a:xfrm>
          <a:prstGeom prst="rect">
            <a:avLst/>
          </a:prstGeom>
          <a:ln/>
        </p:spPr>
        <p:txBody>
          <a:bodyPr/>
          <a:lstStyle>
            <a:lvl1pPr>
              <a:defRPr/>
            </a:lvl1pPr>
          </a:lstStyle>
          <a:p>
            <a:fld id="{BDF65B5A-95D7-4AE5-867A-9A912C40B1E0}"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Rectangle 5"/>
          <p:cNvSpPr>
            <a:spLocks noGrp="1" noChangeArrowheads="1"/>
          </p:cNvSpPr>
          <p:nvPr>
            <p:ph type="sldNum" sz="quarter" idx="10"/>
          </p:nvPr>
        </p:nvSpPr>
        <p:spPr>
          <a:xfrm>
            <a:off x="3505200" y="6543136"/>
            <a:ext cx="2133600" cy="304800"/>
          </a:xfrm>
          <a:prstGeom prst="rect">
            <a:avLst/>
          </a:prstGeom>
          <a:ln/>
        </p:spPr>
        <p:txBody>
          <a:bodyPr/>
          <a:lstStyle>
            <a:lvl1pPr>
              <a:defRPr/>
            </a:lvl1pPr>
          </a:lstStyle>
          <a:p>
            <a:fld id="{BDF65B5A-95D7-4AE5-867A-9A912C40B1E0}"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7" y="612775"/>
            <a:ext cx="5486400" cy="4114800"/>
          </a:xfrm>
        </p:spPr>
        <p:txBody>
          <a:bodyPr/>
          <a:lstStyle>
            <a:lvl1pPr marL="0" indent="0">
              <a:buNone/>
              <a:defRPr sz="3200"/>
            </a:lvl1pPr>
            <a:lvl2pPr marL="457104" indent="0">
              <a:buNone/>
              <a:defRPr sz="2800"/>
            </a:lvl2pPr>
            <a:lvl3pPr marL="914209" indent="0">
              <a:buNone/>
              <a:defRPr sz="2400"/>
            </a:lvl3pPr>
            <a:lvl4pPr marL="1371314" indent="0">
              <a:buNone/>
              <a:defRPr sz="2000"/>
            </a:lvl4pPr>
            <a:lvl5pPr marL="1828418" indent="0">
              <a:buNone/>
              <a:defRPr sz="2000"/>
            </a:lvl5pPr>
            <a:lvl6pPr marL="2285521" indent="0">
              <a:buNone/>
              <a:defRPr sz="2000"/>
            </a:lvl6pPr>
            <a:lvl7pPr marL="2742626" indent="0">
              <a:buNone/>
              <a:defRPr sz="2000"/>
            </a:lvl7pPr>
            <a:lvl8pPr marL="3199731" indent="0">
              <a:buNone/>
              <a:defRPr sz="2000"/>
            </a:lvl8pPr>
            <a:lvl9pPr marL="3656835"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7" y="5367347"/>
            <a:ext cx="5486400" cy="804863"/>
          </a:xfrm>
        </p:spPr>
        <p:txBody>
          <a:bodyPr/>
          <a:lstStyle>
            <a:lvl1pPr marL="0" indent="0">
              <a:buNone/>
              <a:defRPr sz="1400"/>
            </a:lvl1pPr>
            <a:lvl2pPr marL="457104" indent="0">
              <a:buNone/>
              <a:defRPr sz="1300"/>
            </a:lvl2pPr>
            <a:lvl3pPr marL="914209" indent="0">
              <a:buNone/>
              <a:defRPr sz="1000"/>
            </a:lvl3pPr>
            <a:lvl4pPr marL="1371314" indent="0">
              <a:buNone/>
              <a:defRPr sz="800"/>
            </a:lvl4pPr>
            <a:lvl5pPr marL="1828418" indent="0">
              <a:buNone/>
              <a:defRPr sz="800"/>
            </a:lvl5pPr>
            <a:lvl6pPr marL="2285521" indent="0">
              <a:buNone/>
              <a:defRPr sz="800"/>
            </a:lvl6pPr>
            <a:lvl7pPr marL="2742626" indent="0">
              <a:buNone/>
              <a:defRPr sz="800"/>
            </a:lvl7pPr>
            <a:lvl8pPr marL="3199731" indent="0">
              <a:buNone/>
              <a:defRPr sz="800"/>
            </a:lvl8pPr>
            <a:lvl9pPr marL="3656835" indent="0">
              <a:buNone/>
              <a:defRPr sz="800"/>
            </a:lvl9pPr>
          </a:lstStyle>
          <a:p>
            <a:pPr lvl="0"/>
            <a:r>
              <a:rPr lang="en-US"/>
              <a:t>Click to edit Master text styles</a:t>
            </a:r>
          </a:p>
        </p:txBody>
      </p:sp>
      <p:sp>
        <p:nvSpPr>
          <p:cNvPr id="6" name="Slide Number Placeholder 5"/>
          <p:cNvSpPr>
            <a:spLocks noGrp="1" noChangeArrowheads="1"/>
          </p:cNvSpPr>
          <p:nvPr>
            <p:ph type="sldNum" sz="quarter" idx="10"/>
          </p:nvPr>
        </p:nvSpPr>
        <p:spPr>
          <a:xfrm>
            <a:off x="3505200" y="6543136"/>
            <a:ext cx="2133600" cy="304800"/>
          </a:xfrm>
          <a:prstGeom prst="rect">
            <a:avLst/>
          </a:prstGeom>
          <a:ln/>
        </p:spPr>
        <p:txBody>
          <a:bodyPr/>
          <a:lstStyle>
            <a:lvl1pPr>
              <a:defRPr/>
            </a:lvl1pPr>
          </a:lstStyle>
          <a:p>
            <a:fld id="{BDF65B5A-95D7-4AE5-867A-9A912C40B1E0}"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AFA5B8-6538-9B47-891A-BC6275A20678}"/>
              </a:ext>
            </a:extLst>
          </p:cNvPr>
          <p:cNvSpPr/>
          <p:nvPr userDrawn="1"/>
        </p:nvSpPr>
        <p:spPr>
          <a:xfrm>
            <a:off x="1" y="4622801"/>
            <a:ext cx="9144000" cy="809171"/>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999B2F13-CC2A-F54F-B991-02F31DCA0305}"/>
              </a:ext>
            </a:extLst>
          </p:cNvPr>
          <p:cNvSpPr/>
          <p:nvPr userDrawn="1"/>
        </p:nvSpPr>
        <p:spPr>
          <a:xfrm>
            <a:off x="1" y="1"/>
            <a:ext cx="9144000" cy="4622798"/>
          </a:xfrm>
          <a:prstGeom prst="rect">
            <a:avLst/>
          </a:prstGeom>
          <a:solidFill>
            <a:srgbClr val="0D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EF73E21F-0F42-C741-A122-21F873F1D0C9}"/>
              </a:ext>
            </a:extLst>
          </p:cNvPr>
          <p:cNvSpPr>
            <a:spLocks noGrp="1"/>
          </p:cNvSpPr>
          <p:nvPr>
            <p:ph type="ctrTitle"/>
          </p:nvPr>
        </p:nvSpPr>
        <p:spPr>
          <a:xfrm>
            <a:off x="391887" y="1984481"/>
            <a:ext cx="4548603" cy="2387600"/>
          </a:xfrm>
        </p:spPr>
        <p:txBody>
          <a:bodyPr anchor="b"/>
          <a:lstStyle>
            <a:lvl1pPr algn="l">
              <a:defRPr sz="4501">
                <a:solidFill>
                  <a:schemeClr val="bg1"/>
                </a:solidFill>
                <a:latin typeface="+mn-lt"/>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8536A65F-8B72-A04C-8143-699BB46AEFAC}"/>
              </a:ext>
            </a:extLst>
          </p:cNvPr>
          <p:cNvSpPr>
            <a:spLocks noGrp="1"/>
          </p:cNvSpPr>
          <p:nvPr>
            <p:ph type="subTitle" idx="1"/>
          </p:nvPr>
        </p:nvSpPr>
        <p:spPr>
          <a:xfrm>
            <a:off x="391887" y="4847613"/>
            <a:ext cx="6156398" cy="542925"/>
          </a:xfrm>
        </p:spPr>
        <p:txBody>
          <a:bodyPr/>
          <a:lstStyle>
            <a:lvl1pPr marL="0" indent="0" algn="l">
              <a:buNone/>
              <a:defRPr sz="1800" b="0" i="0">
                <a:solidFill>
                  <a:schemeClr val="bg1"/>
                </a:solidFill>
                <a:latin typeface="+mn-lt"/>
                <a:ea typeface="Open Sans" panose="020B0606030504020204" pitchFamily="34" charset="0"/>
                <a:cs typeface="Open Sans" panose="020B0606030504020204" pitchFamily="34" charset="0"/>
              </a:defRPr>
            </a:lvl1pPr>
            <a:lvl2pPr marL="342918" indent="0" algn="ctr">
              <a:buNone/>
              <a:defRPr sz="1500"/>
            </a:lvl2pPr>
            <a:lvl3pPr marL="685835" indent="0" algn="ctr">
              <a:buNone/>
              <a:defRPr sz="1350"/>
            </a:lvl3pPr>
            <a:lvl4pPr marL="1028753" indent="0" algn="ctr">
              <a:buNone/>
              <a:defRPr sz="1200"/>
            </a:lvl4pPr>
            <a:lvl5pPr marL="1371671" indent="0" algn="ctr">
              <a:buNone/>
              <a:defRPr sz="1200"/>
            </a:lvl5pPr>
            <a:lvl6pPr marL="1714588" indent="0" algn="ctr">
              <a:buNone/>
              <a:defRPr sz="1200"/>
            </a:lvl6pPr>
            <a:lvl7pPr marL="2057505" indent="0" algn="ctr">
              <a:buNone/>
              <a:defRPr sz="1200"/>
            </a:lvl7pPr>
            <a:lvl8pPr marL="2400422" indent="0" algn="ctr">
              <a:buNone/>
              <a:defRPr sz="1200"/>
            </a:lvl8pPr>
            <a:lvl9pPr marL="2743340" indent="0" algn="ctr">
              <a:buNone/>
              <a:defRPr sz="1200"/>
            </a:lvl9pPr>
          </a:lstStyle>
          <a:p>
            <a:r>
              <a:rPr lang="en-US" dirty="0"/>
              <a:t>Click to edit Master subtitle style</a:t>
            </a:r>
          </a:p>
        </p:txBody>
      </p:sp>
      <p:grpSp>
        <p:nvGrpSpPr>
          <p:cNvPr id="11" name="Group 10">
            <a:extLst>
              <a:ext uri="{FF2B5EF4-FFF2-40B4-BE49-F238E27FC236}">
                <a16:creationId xmlns:a16="http://schemas.microsoft.com/office/drawing/2014/main" id="{D5B7EC7C-C2A1-874F-ADF0-75CC6E1EBCE0}"/>
              </a:ext>
            </a:extLst>
          </p:cNvPr>
          <p:cNvGrpSpPr/>
          <p:nvPr userDrawn="1"/>
        </p:nvGrpSpPr>
        <p:grpSpPr>
          <a:xfrm>
            <a:off x="4940490" y="0"/>
            <a:ext cx="4203509" cy="4622798"/>
            <a:chOff x="7882193" y="314460"/>
            <a:chExt cx="4309807" cy="4308338"/>
          </a:xfrm>
        </p:grpSpPr>
        <p:pic>
          <p:nvPicPr>
            <p:cNvPr id="9" name="Picture 8">
              <a:extLst>
                <a:ext uri="{FF2B5EF4-FFF2-40B4-BE49-F238E27FC236}">
                  <a16:creationId xmlns:a16="http://schemas.microsoft.com/office/drawing/2014/main" id="{2A650E7B-1F5B-6E4C-B6CE-C39792F20474}"/>
                </a:ext>
              </a:extLst>
            </p:cNvPr>
            <p:cNvPicPr>
              <a:picLocks noChangeAspect="1"/>
            </p:cNvPicPr>
            <p:nvPr userDrawn="1"/>
          </p:nvPicPr>
          <p:blipFill>
            <a:blip r:embed="rId2"/>
            <a:stretch>
              <a:fillRect/>
            </a:stretch>
          </p:blipFill>
          <p:spPr>
            <a:xfrm>
              <a:off x="10021874" y="2465437"/>
              <a:ext cx="2170126" cy="2157361"/>
            </a:xfrm>
            <a:prstGeom prst="rect">
              <a:avLst/>
            </a:prstGeom>
          </p:spPr>
        </p:pic>
        <p:pic>
          <p:nvPicPr>
            <p:cNvPr id="10" name="Picture 9">
              <a:extLst>
                <a:ext uri="{FF2B5EF4-FFF2-40B4-BE49-F238E27FC236}">
                  <a16:creationId xmlns:a16="http://schemas.microsoft.com/office/drawing/2014/main" id="{291E6352-D7C9-A64E-B960-C9ACBF6AA396}"/>
                </a:ext>
              </a:extLst>
            </p:cNvPr>
            <p:cNvPicPr>
              <a:picLocks noChangeAspect="1"/>
            </p:cNvPicPr>
            <p:nvPr userDrawn="1"/>
          </p:nvPicPr>
          <p:blipFill>
            <a:blip r:embed="rId3"/>
            <a:stretch>
              <a:fillRect/>
            </a:stretch>
          </p:blipFill>
          <p:spPr>
            <a:xfrm>
              <a:off x="7882193" y="314460"/>
              <a:ext cx="2171420" cy="2171422"/>
            </a:xfrm>
            <a:prstGeom prst="rect">
              <a:avLst/>
            </a:prstGeom>
          </p:spPr>
        </p:pic>
      </p:grpSp>
      <p:grpSp>
        <p:nvGrpSpPr>
          <p:cNvPr id="6" name="Group 5"/>
          <p:cNvGrpSpPr/>
          <p:nvPr userDrawn="1"/>
        </p:nvGrpSpPr>
        <p:grpSpPr>
          <a:xfrm>
            <a:off x="1" y="5431972"/>
            <a:ext cx="9144000" cy="1496286"/>
            <a:chOff x="1" y="5431972"/>
            <a:chExt cx="12192000" cy="1496286"/>
          </a:xfrm>
        </p:grpSpPr>
        <p:sp>
          <p:nvSpPr>
            <p:cNvPr id="13" name="Rectangle 12">
              <a:extLst>
                <a:ext uri="{FF2B5EF4-FFF2-40B4-BE49-F238E27FC236}">
                  <a16:creationId xmlns:a16="http://schemas.microsoft.com/office/drawing/2014/main" id="{187CCD7B-8AD4-A74D-804A-DC64D95406B6}"/>
                </a:ext>
              </a:extLst>
            </p:cNvPr>
            <p:cNvSpPr/>
            <p:nvPr userDrawn="1"/>
          </p:nvSpPr>
          <p:spPr>
            <a:xfrm>
              <a:off x="1" y="5431972"/>
              <a:ext cx="12192000" cy="1496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C4A62EA8-0300-3641-977B-26B389305E1A}"/>
                </a:ext>
              </a:extLst>
            </p:cNvPr>
            <p:cNvPicPr>
              <a:picLocks noChangeAspect="1"/>
            </p:cNvPicPr>
            <p:nvPr userDrawn="1"/>
          </p:nvPicPr>
          <p:blipFill>
            <a:blip r:embed="rId4"/>
            <a:stretch>
              <a:fillRect/>
            </a:stretch>
          </p:blipFill>
          <p:spPr>
            <a:xfrm>
              <a:off x="307609" y="5900714"/>
              <a:ext cx="2767601" cy="605843"/>
            </a:xfrm>
            <a:prstGeom prst="rect">
              <a:avLst/>
            </a:prstGeom>
          </p:spPr>
        </p:pic>
        <p:cxnSp>
          <p:nvCxnSpPr>
            <p:cNvPr id="17" name="Straight Connector 16">
              <a:extLst>
                <a:ext uri="{FF2B5EF4-FFF2-40B4-BE49-F238E27FC236}">
                  <a16:creationId xmlns:a16="http://schemas.microsoft.com/office/drawing/2014/main" id="{475A06FC-50FD-534F-AE0D-CF5269C630F2}"/>
                </a:ext>
              </a:extLst>
            </p:cNvPr>
            <p:cNvCxnSpPr/>
            <p:nvPr userDrawn="1"/>
          </p:nvCxnSpPr>
          <p:spPr>
            <a:xfrm>
              <a:off x="3259393" y="5900714"/>
              <a:ext cx="0" cy="558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19FA467-DC8F-6D42-B10A-9D3490E4D890}"/>
                </a:ext>
              </a:extLst>
            </p:cNvPr>
            <p:cNvSpPr txBox="1"/>
            <p:nvPr userDrawn="1"/>
          </p:nvSpPr>
          <p:spPr>
            <a:xfrm>
              <a:off x="3340337" y="5826171"/>
              <a:ext cx="3665148" cy="784830"/>
            </a:xfrm>
            <a:prstGeom prst="rect">
              <a:avLst/>
            </a:prstGeom>
            <a:noFill/>
          </p:spPr>
          <p:txBody>
            <a:bodyPr wrap="square" rtlCol="0">
              <a:spAutoFit/>
            </a:bodyPr>
            <a:lstStyle/>
            <a:p>
              <a:r>
                <a:rPr lang="en-US" sz="1500"/>
                <a:t>Retaining Employment and Talent After Injury/Illness Network</a:t>
              </a:r>
            </a:p>
          </p:txBody>
        </p:sp>
        <p:pic>
          <p:nvPicPr>
            <p:cNvPr id="19" name="Picture 18" descr="American Institutes for Research Logo">
              <a:extLst>
                <a:ext uri="{FF2B5EF4-FFF2-40B4-BE49-F238E27FC236}">
                  <a16:creationId xmlns:a16="http://schemas.microsoft.com/office/drawing/2014/main" id="{5AFE7712-F838-4CED-9518-8503E320CE10}"/>
                </a:ext>
              </a:extLst>
            </p:cNvPr>
            <p:cNvPicPr>
              <a:picLocks noChangeAspect="1"/>
            </p:cNvPicPr>
            <p:nvPr userDrawn="1"/>
          </p:nvPicPr>
          <p:blipFill>
            <a:blip r:embed="rId5"/>
            <a:stretch>
              <a:fillRect/>
            </a:stretch>
          </p:blipFill>
          <p:spPr>
            <a:xfrm>
              <a:off x="8586166" y="5931999"/>
              <a:ext cx="1965891" cy="574558"/>
            </a:xfrm>
            <a:prstGeom prst="rect">
              <a:avLst/>
            </a:prstGeom>
          </p:spPr>
        </p:pic>
        <p:pic>
          <p:nvPicPr>
            <p:cNvPr id="20" name="Picture 2" descr="Image result for ODEP logo">
              <a:extLst>
                <a:ext uri="{FF2B5EF4-FFF2-40B4-BE49-F238E27FC236}">
                  <a16:creationId xmlns:a16="http://schemas.microsoft.com/office/drawing/2014/main" id="{C13C8169-53BA-4B57-8E01-C757B0A6184D}"/>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935286" y="5789583"/>
              <a:ext cx="734199" cy="7642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485826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349F4C-5326-8141-BF8E-6094E9E3EBAF}"/>
              </a:ext>
            </a:extLst>
          </p:cNvPr>
          <p:cNvSpPr/>
          <p:nvPr userDrawn="1"/>
        </p:nvSpPr>
        <p:spPr>
          <a:xfrm>
            <a:off x="1" y="4622801"/>
            <a:ext cx="9144000" cy="809171"/>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45A3621-0C7E-A94D-97B5-2AAE5D0A09C1}"/>
              </a:ext>
            </a:extLst>
          </p:cNvPr>
          <p:cNvSpPr/>
          <p:nvPr userDrawn="1"/>
        </p:nvSpPr>
        <p:spPr>
          <a:xfrm>
            <a:off x="1" y="1"/>
            <a:ext cx="9144000" cy="4622798"/>
          </a:xfrm>
          <a:prstGeom prst="rect">
            <a:avLst/>
          </a:prstGeom>
          <a:solidFill>
            <a:srgbClr val="0D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578409D-2C73-7C47-AE67-42A81DF65238}"/>
              </a:ext>
            </a:extLst>
          </p:cNvPr>
          <p:cNvSpPr>
            <a:spLocks noGrp="1"/>
          </p:cNvSpPr>
          <p:nvPr>
            <p:ph type="title"/>
          </p:nvPr>
        </p:nvSpPr>
        <p:spPr>
          <a:xfrm>
            <a:off x="285441" y="1709739"/>
            <a:ext cx="7886700" cy="2852737"/>
          </a:xfrm>
        </p:spPr>
        <p:txBody>
          <a:bodyPr anchor="b"/>
          <a:lstStyle>
            <a:lvl1pPr>
              <a:defRPr sz="450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8D90FD17-3EF9-8F4E-A025-2D73411661E0}"/>
              </a:ext>
            </a:extLst>
          </p:cNvPr>
          <p:cNvSpPr>
            <a:spLocks noGrp="1"/>
          </p:cNvSpPr>
          <p:nvPr>
            <p:ph type="body" idx="1"/>
          </p:nvPr>
        </p:nvSpPr>
        <p:spPr>
          <a:xfrm>
            <a:off x="285441" y="4845133"/>
            <a:ext cx="7886700" cy="1244518"/>
          </a:xfrm>
        </p:spPr>
        <p:txBody>
          <a:bodyPr/>
          <a:lstStyle>
            <a:lvl1pPr marL="0" indent="0">
              <a:buNone/>
              <a:defRPr sz="1800">
                <a:solidFill>
                  <a:schemeClr val="bg1"/>
                </a:solidFill>
              </a:defRPr>
            </a:lvl1pPr>
            <a:lvl2pPr marL="342918" indent="0">
              <a:buNone/>
              <a:defRPr sz="1500">
                <a:solidFill>
                  <a:schemeClr val="tx1">
                    <a:tint val="75000"/>
                  </a:schemeClr>
                </a:solidFill>
              </a:defRPr>
            </a:lvl2pPr>
            <a:lvl3pPr marL="685835" indent="0">
              <a:buNone/>
              <a:defRPr sz="1350">
                <a:solidFill>
                  <a:schemeClr val="tx1">
                    <a:tint val="75000"/>
                  </a:schemeClr>
                </a:solidFill>
              </a:defRPr>
            </a:lvl3pPr>
            <a:lvl4pPr marL="1028753" indent="0">
              <a:buNone/>
              <a:defRPr sz="1200">
                <a:solidFill>
                  <a:schemeClr val="tx1">
                    <a:tint val="75000"/>
                  </a:schemeClr>
                </a:solidFill>
              </a:defRPr>
            </a:lvl4pPr>
            <a:lvl5pPr marL="1371671" indent="0">
              <a:buNone/>
              <a:defRPr sz="1200">
                <a:solidFill>
                  <a:schemeClr val="tx1">
                    <a:tint val="75000"/>
                  </a:schemeClr>
                </a:solidFill>
              </a:defRPr>
            </a:lvl5pPr>
            <a:lvl6pPr marL="1714588" indent="0">
              <a:buNone/>
              <a:defRPr sz="1200">
                <a:solidFill>
                  <a:schemeClr val="tx1">
                    <a:tint val="75000"/>
                  </a:schemeClr>
                </a:solidFill>
              </a:defRPr>
            </a:lvl6pPr>
            <a:lvl7pPr marL="2057505" indent="0">
              <a:buNone/>
              <a:defRPr sz="1200">
                <a:solidFill>
                  <a:schemeClr val="tx1">
                    <a:tint val="75000"/>
                  </a:schemeClr>
                </a:solidFill>
              </a:defRPr>
            </a:lvl7pPr>
            <a:lvl8pPr marL="2400422" indent="0">
              <a:buNone/>
              <a:defRPr sz="1200">
                <a:solidFill>
                  <a:schemeClr val="tx1">
                    <a:tint val="75000"/>
                  </a:schemeClr>
                </a:solidFill>
              </a:defRPr>
            </a:lvl8pPr>
            <a:lvl9pPr marL="274334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077842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1_Section Sub-Head-POLL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349F4C-5326-8141-BF8E-6094E9E3EBAF}"/>
              </a:ext>
            </a:extLst>
          </p:cNvPr>
          <p:cNvSpPr/>
          <p:nvPr userDrawn="1"/>
        </p:nvSpPr>
        <p:spPr>
          <a:xfrm>
            <a:off x="1" y="4352926"/>
            <a:ext cx="9144000" cy="1079046"/>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45A3621-0C7E-A94D-97B5-2AAE5D0A09C1}"/>
              </a:ext>
            </a:extLst>
          </p:cNvPr>
          <p:cNvSpPr/>
          <p:nvPr userDrawn="1"/>
        </p:nvSpPr>
        <p:spPr>
          <a:xfrm>
            <a:off x="1" y="2"/>
            <a:ext cx="9144000" cy="43529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578409D-2C73-7C47-AE67-42A81DF65238}"/>
              </a:ext>
            </a:extLst>
          </p:cNvPr>
          <p:cNvSpPr>
            <a:spLocks noGrp="1"/>
          </p:cNvSpPr>
          <p:nvPr>
            <p:ph type="title"/>
          </p:nvPr>
        </p:nvSpPr>
        <p:spPr>
          <a:xfrm>
            <a:off x="285441" y="1709739"/>
            <a:ext cx="7886700" cy="2255382"/>
          </a:xfrm>
        </p:spPr>
        <p:txBody>
          <a:bodyPr anchor="b"/>
          <a:lstStyle>
            <a:lvl1pPr>
              <a:defRPr sz="4501">
                <a:solidFill>
                  <a:schemeClr val="tx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8D90FD17-3EF9-8F4E-A025-2D73411661E0}"/>
              </a:ext>
            </a:extLst>
          </p:cNvPr>
          <p:cNvSpPr>
            <a:spLocks noGrp="1"/>
          </p:cNvSpPr>
          <p:nvPr>
            <p:ph type="body" idx="1"/>
          </p:nvPr>
        </p:nvSpPr>
        <p:spPr>
          <a:xfrm>
            <a:off x="285441" y="4438651"/>
            <a:ext cx="7886700" cy="1651001"/>
          </a:xfrm>
        </p:spPr>
        <p:txBody>
          <a:bodyPr/>
          <a:lstStyle>
            <a:lvl1pPr marL="0" indent="0">
              <a:buNone/>
              <a:defRPr sz="1800">
                <a:solidFill>
                  <a:schemeClr val="bg1"/>
                </a:solidFill>
              </a:defRPr>
            </a:lvl1pPr>
            <a:lvl2pPr marL="342918" indent="0">
              <a:buNone/>
              <a:defRPr sz="1500">
                <a:solidFill>
                  <a:schemeClr val="tx1">
                    <a:tint val="75000"/>
                  </a:schemeClr>
                </a:solidFill>
              </a:defRPr>
            </a:lvl2pPr>
            <a:lvl3pPr marL="685835" indent="0">
              <a:buNone/>
              <a:defRPr sz="1350">
                <a:solidFill>
                  <a:schemeClr val="tx1">
                    <a:tint val="75000"/>
                  </a:schemeClr>
                </a:solidFill>
              </a:defRPr>
            </a:lvl3pPr>
            <a:lvl4pPr marL="1028753" indent="0">
              <a:buNone/>
              <a:defRPr sz="1200">
                <a:solidFill>
                  <a:schemeClr val="tx1">
                    <a:tint val="75000"/>
                  </a:schemeClr>
                </a:solidFill>
              </a:defRPr>
            </a:lvl4pPr>
            <a:lvl5pPr marL="1371671" indent="0">
              <a:buNone/>
              <a:defRPr sz="1200">
                <a:solidFill>
                  <a:schemeClr val="tx1">
                    <a:tint val="75000"/>
                  </a:schemeClr>
                </a:solidFill>
              </a:defRPr>
            </a:lvl5pPr>
            <a:lvl6pPr marL="1714588" indent="0">
              <a:buNone/>
              <a:defRPr sz="1200">
                <a:solidFill>
                  <a:schemeClr val="tx1">
                    <a:tint val="75000"/>
                  </a:schemeClr>
                </a:solidFill>
              </a:defRPr>
            </a:lvl6pPr>
            <a:lvl7pPr marL="2057505" indent="0">
              <a:buNone/>
              <a:defRPr sz="1200">
                <a:solidFill>
                  <a:schemeClr val="tx1">
                    <a:tint val="75000"/>
                  </a:schemeClr>
                </a:solidFill>
              </a:defRPr>
            </a:lvl7pPr>
            <a:lvl8pPr marL="2400422" indent="0">
              <a:buNone/>
              <a:defRPr sz="1200">
                <a:solidFill>
                  <a:schemeClr val="tx1">
                    <a:tint val="75000"/>
                  </a:schemeClr>
                </a:solidFill>
              </a:defRPr>
            </a:lvl8pPr>
            <a:lvl9pPr marL="274334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145513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0C4D-858E-FF49-9372-03F11756EB4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5513C8F-60E0-CA49-8331-B13DA740356E}"/>
              </a:ext>
            </a:extLst>
          </p:cNvPr>
          <p:cNvSpPr>
            <a:spLocks noGrp="1"/>
          </p:cNvSpPr>
          <p:nvPr>
            <p:ph idx="1"/>
          </p:nvPr>
        </p:nvSpPr>
        <p:spPr/>
        <p:txBody>
          <a:bodyPr/>
          <a:lstStyle>
            <a:lvl2pPr marL="514376" indent="-171458">
              <a:buFont typeface="Arial Narrow" panose="020B060602020203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53135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0C4D-858E-FF49-9372-03F11756EB4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5513C8F-60E0-CA49-8331-B13DA740356E}"/>
              </a:ext>
            </a:extLst>
          </p:cNvPr>
          <p:cNvSpPr>
            <a:spLocks noGrp="1"/>
          </p:cNvSpPr>
          <p:nvPr>
            <p:ph idx="1"/>
          </p:nvPr>
        </p:nvSpPr>
        <p:spPr>
          <a:xfrm>
            <a:off x="347643" y="1690688"/>
            <a:ext cx="1176358" cy="4124473"/>
          </a:xfrm>
          <a:noFill/>
        </p:spPr>
        <p:txBody>
          <a:bodyPr wrap="square" rtlCol="0" anchor="ctr" anchorCtr="0">
            <a:noAutofit/>
          </a:bodyPr>
          <a:lstStyle>
            <a:lvl1pPr marL="0" indent="0">
              <a:buNone/>
              <a:defRPr lang="en-US" sz="1800" dirty="0"/>
            </a:lvl1pPr>
          </a:lstStyle>
          <a:p>
            <a:pPr marL="0" lvl="0" defTabSz="685800"/>
            <a:endParaRPr lang="en-US" dirty="0"/>
          </a:p>
        </p:txBody>
      </p:sp>
      <p:sp>
        <p:nvSpPr>
          <p:cNvPr id="6" name="Left Brace 5">
            <a:extLst>
              <a:ext uri="{FF2B5EF4-FFF2-40B4-BE49-F238E27FC236}">
                <a16:creationId xmlns:a16="http://schemas.microsoft.com/office/drawing/2014/main" id="{5F2D0732-B692-42F8-AFF8-515E3BF04409}"/>
              </a:ext>
              <a:ext uri="{C183D7F6-B498-43B3-948B-1728B52AA6E4}">
                <adec:decorative xmlns:adec="http://schemas.microsoft.com/office/drawing/2017/decorative" xmlns="" val="1"/>
              </a:ext>
            </a:extLst>
          </p:cNvPr>
          <p:cNvSpPr/>
          <p:nvPr userDrawn="1"/>
        </p:nvSpPr>
        <p:spPr>
          <a:xfrm>
            <a:off x="1453403" y="2360964"/>
            <a:ext cx="141194" cy="2689412"/>
          </a:xfrm>
          <a:prstGeom prst="leftBrace">
            <a:avLst/>
          </a:prstGeom>
          <a:ln>
            <a:solidFill>
              <a:srgbClr val="1352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28"/>
          </a:p>
        </p:txBody>
      </p:sp>
      <p:sp>
        <p:nvSpPr>
          <p:cNvPr id="14" name="Text Placeholder 13">
            <a:extLst>
              <a:ext uri="{FF2B5EF4-FFF2-40B4-BE49-F238E27FC236}">
                <a16:creationId xmlns:a16="http://schemas.microsoft.com/office/drawing/2014/main" id="{FAA1DA89-49B2-4A06-8073-F1DDF41E2BCD}"/>
              </a:ext>
            </a:extLst>
          </p:cNvPr>
          <p:cNvSpPr>
            <a:spLocks noGrp="1"/>
          </p:cNvSpPr>
          <p:nvPr>
            <p:ph type="body" sz="quarter" idx="10"/>
          </p:nvPr>
        </p:nvSpPr>
        <p:spPr>
          <a:xfrm>
            <a:off x="1803797" y="1716923"/>
            <a:ext cx="2552700" cy="1279525"/>
          </a:xfrm>
          <a:prstGeom prst="roundRect">
            <a:avLst/>
          </a:prstGeom>
          <a:solidFill>
            <a:srgbClr val="00346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6255" tIns="110535" rIns="156255" bIns="110535" numCol="1" spcCol="1270" anchor="ctr" anchorCtr="0">
            <a:noAutofit/>
          </a:bodyPr>
          <a:lstStyle>
            <a:lvl1pPr>
              <a:defRPr lang="en-US" sz="1800" dirty="0">
                <a:solidFill>
                  <a:schemeClr val="lt1"/>
                </a:solidFill>
              </a:defRPr>
            </a:lvl1pPr>
          </a:lstStyle>
          <a:p>
            <a:pPr marL="0" lvl="0" indent="0" algn="ctr" defTabSz="800100">
              <a:spcBef>
                <a:spcPct val="0"/>
              </a:spcBef>
              <a:spcAft>
                <a:spcPct val="35000"/>
              </a:spcAft>
              <a:buNone/>
            </a:pPr>
            <a:r>
              <a:rPr lang="en-US" dirty="0"/>
              <a:t>Edit Master text</a:t>
            </a:r>
          </a:p>
        </p:txBody>
      </p:sp>
      <p:sp>
        <p:nvSpPr>
          <p:cNvPr id="22" name="Text Placeholder 20">
            <a:extLst>
              <a:ext uri="{FF2B5EF4-FFF2-40B4-BE49-F238E27FC236}">
                <a16:creationId xmlns:a16="http://schemas.microsoft.com/office/drawing/2014/main" id="{78BECA25-BD18-4A17-85AE-4758EFEDC30D}"/>
              </a:ext>
            </a:extLst>
          </p:cNvPr>
          <p:cNvSpPr>
            <a:spLocks noGrp="1"/>
          </p:cNvSpPr>
          <p:nvPr>
            <p:ph type="body" sz="quarter" idx="17"/>
          </p:nvPr>
        </p:nvSpPr>
        <p:spPr>
          <a:xfrm rot="5400000">
            <a:off x="5990658" y="76287"/>
            <a:ext cx="1279524" cy="4547849"/>
          </a:xfrm>
          <a:prstGeom prst="round2SameRect">
            <a:avLst/>
          </a:prstGeom>
          <a:solidFill>
            <a:srgbClr val="C2E0F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156255" tIns="110535" rIns="156255" bIns="110535" numCol="1" spcCol="1270" rtlCol="0" anchor="t" anchorCtr="0">
            <a:noAutofit/>
          </a:bodyPr>
          <a:lstStyle>
            <a:lvl1pPr marL="0" indent="0" algn="l">
              <a:spcAft>
                <a:spcPts val="14"/>
              </a:spcAft>
              <a:buClrTx/>
              <a:buSzPct val="100000"/>
              <a:buNone/>
              <a:defRPr lang="en-US" sz="1200" smtClean="0">
                <a:solidFill>
                  <a:schemeClr val="tx1"/>
                </a:solidFill>
              </a:defRPr>
            </a:lvl1pPr>
            <a:lvl2pPr marL="0" indent="0" algn="l">
              <a:spcBef>
                <a:spcPts val="0"/>
              </a:spcBef>
              <a:spcAft>
                <a:spcPts val="14"/>
              </a:spcAft>
              <a:buClrTx/>
              <a:buSzPct val="120000"/>
              <a:buFont typeface="Symbol" panose="05050102010706020507" pitchFamily="18" charset="2"/>
              <a:buNone/>
              <a:defRPr lang="en-US" sz="1200" kern="1200" dirty="0">
                <a:solidFill>
                  <a:schemeClr val="dk1">
                    <a:hueOff val="0"/>
                    <a:satOff val="0"/>
                    <a:lumOff val="0"/>
                    <a:alphaOff val="0"/>
                  </a:schemeClr>
                </a:solidFill>
                <a:latin typeface="+mn-lt"/>
                <a:ea typeface="+mn-ea"/>
                <a:cs typeface="+mn-cs"/>
              </a:defRPr>
            </a:lvl2pPr>
            <a:lvl3pPr algn="l">
              <a:defRPr lang="en-US" smtClean="0">
                <a:solidFill>
                  <a:schemeClr val="tx1"/>
                </a:solidFill>
              </a:defRPr>
            </a:lvl3pPr>
            <a:lvl4pPr algn="l">
              <a:defRPr lang="en-US" smtClean="0">
                <a:solidFill>
                  <a:schemeClr val="tx1"/>
                </a:solidFill>
              </a:defRPr>
            </a:lvl4pPr>
            <a:lvl5pPr algn="l">
              <a:defRPr lang="en-US">
                <a:solidFill>
                  <a:schemeClr val="tx1"/>
                </a:solidFill>
              </a:defRPr>
            </a:lvl5pPr>
          </a:lstStyle>
          <a:p>
            <a:pPr marL="171458" lvl="0" indent="-171458" algn="ctr" defTabSz="800100">
              <a:spcBef>
                <a:spcPct val="0"/>
              </a:spcBef>
              <a:spcAft>
                <a:spcPct val="35000"/>
              </a:spcAft>
            </a:pPr>
            <a:r>
              <a:rPr lang="en-US" dirty="0"/>
              <a:t>Edit Master text styles</a:t>
            </a:r>
          </a:p>
          <a:p>
            <a:pPr marL="128588" lvl="0" indent="-128588" algn="l" defTabSz="533400" rtl="0" eaLnBrk="1" latinLnBrk="0" hangingPunct="1">
              <a:lnSpc>
                <a:spcPct val="90000"/>
              </a:lnSpc>
              <a:spcBef>
                <a:spcPct val="0"/>
              </a:spcBef>
              <a:spcAft>
                <a:spcPct val="15000"/>
              </a:spcAft>
              <a:buChar char="•"/>
            </a:pPr>
            <a:r>
              <a:rPr lang="en-US" dirty="0"/>
              <a:t>Second level</a:t>
            </a:r>
          </a:p>
        </p:txBody>
      </p:sp>
      <p:sp>
        <p:nvSpPr>
          <p:cNvPr id="23" name="Text Placeholder 13">
            <a:extLst>
              <a:ext uri="{FF2B5EF4-FFF2-40B4-BE49-F238E27FC236}">
                <a16:creationId xmlns:a16="http://schemas.microsoft.com/office/drawing/2014/main" id="{D71162C4-DD85-4462-945E-E595FD0D7937}"/>
              </a:ext>
            </a:extLst>
          </p:cNvPr>
          <p:cNvSpPr>
            <a:spLocks noGrp="1"/>
          </p:cNvSpPr>
          <p:nvPr>
            <p:ph type="body" sz="quarter" idx="18"/>
          </p:nvPr>
        </p:nvSpPr>
        <p:spPr>
          <a:xfrm>
            <a:off x="1803797" y="3148570"/>
            <a:ext cx="2552700" cy="1279525"/>
          </a:xfrm>
          <a:prstGeom prst="roundRect">
            <a:avLst/>
          </a:prstGeom>
          <a:solidFill>
            <a:srgbClr val="00346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6255" tIns="110535" rIns="156255" bIns="110535" numCol="1" spcCol="1270" anchor="ctr" anchorCtr="0">
            <a:noAutofit/>
          </a:bodyPr>
          <a:lstStyle>
            <a:lvl1pPr>
              <a:defRPr lang="en-US" sz="1800" dirty="0">
                <a:solidFill>
                  <a:schemeClr val="lt1"/>
                </a:solidFill>
              </a:defRPr>
            </a:lvl1pPr>
          </a:lstStyle>
          <a:p>
            <a:pPr marL="0" lvl="0" indent="0" algn="ctr" defTabSz="800100">
              <a:spcBef>
                <a:spcPct val="0"/>
              </a:spcBef>
              <a:spcAft>
                <a:spcPct val="35000"/>
              </a:spcAft>
              <a:buNone/>
            </a:pPr>
            <a:r>
              <a:rPr lang="en-US" dirty="0"/>
              <a:t>Edit Master text</a:t>
            </a:r>
          </a:p>
        </p:txBody>
      </p:sp>
      <p:sp>
        <p:nvSpPr>
          <p:cNvPr id="24" name="Text Placeholder 20">
            <a:extLst>
              <a:ext uri="{FF2B5EF4-FFF2-40B4-BE49-F238E27FC236}">
                <a16:creationId xmlns:a16="http://schemas.microsoft.com/office/drawing/2014/main" id="{A25C0379-CF8F-4AD0-92CD-4B3CDBF1D0ED}"/>
              </a:ext>
            </a:extLst>
          </p:cNvPr>
          <p:cNvSpPr>
            <a:spLocks noGrp="1"/>
          </p:cNvSpPr>
          <p:nvPr>
            <p:ph type="body" sz="quarter" idx="19"/>
          </p:nvPr>
        </p:nvSpPr>
        <p:spPr>
          <a:xfrm rot="5400000">
            <a:off x="5990658" y="1507934"/>
            <a:ext cx="1279524" cy="4547849"/>
          </a:xfrm>
          <a:prstGeom prst="round2SameRect">
            <a:avLst/>
          </a:prstGeom>
          <a:solidFill>
            <a:srgbClr val="C2E0F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156255" tIns="110535" rIns="156255" bIns="110535" numCol="1" spcCol="1270" rtlCol="0" anchor="t" anchorCtr="0">
            <a:noAutofit/>
          </a:bodyPr>
          <a:lstStyle>
            <a:lvl1pPr marL="0" indent="0" algn="l">
              <a:spcAft>
                <a:spcPts val="14"/>
              </a:spcAft>
              <a:buClrTx/>
              <a:buSzPct val="100000"/>
              <a:buNone/>
              <a:defRPr lang="en-US" sz="1200" smtClean="0">
                <a:solidFill>
                  <a:schemeClr val="tx1"/>
                </a:solidFill>
              </a:defRPr>
            </a:lvl1pPr>
            <a:lvl2pPr marL="0" indent="0" algn="l">
              <a:spcBef>
                <a:spcPts val="0"/>
              </a:spcBef>
              <a:spcAft>
                <a:spcPts val="14"/>
              </a:spcAft>
              <a:buClrTx/>
              <a:buSzPct val="120000"/>
              <a:buFont typeface="Symbol" panose="05050102010706020507" pitchFamily="18" charset="2"/>
              <a:buNone/>
              <a:defRPr lang="en-US" sz="1200" kern="1200" dirty="0">
                <a:solidFill>
                  <a:schemeClr val="dk1">
                    <a:hueOff val="0"/>
                    <a:satOff val="0"/>
                    <a:lumOff val="0"/>
                    <a:alphaOff val="0"/>
                  </a:schemeClr>
                </a:solidFill>
                <a:latin typeface="+mn-lt"/>
                <a:ea typeface="+mn-ea"/>
                <a:cs typeface="+mn-cs"/>
              </a:defRPr>
            </a:lvl2pPr>
            <a:lvl3pPr algn="l">
              <a:defRPr lang="en-US" smtClean="0">
                <a:solidFill>
                  <a:schemeClr val="tx1"/>
                </a:solidFill>
              </a:defRPr>
            </a:lvl3pPr>
            <a:lvl4pPr algn="l">
              <a:defRPr lang="en-US" smtClean="0">
                <a:solidFill>
                  <a:schemeClr val="tx1"/>
                </a:solidFill>
              </a:defRPr>
            </a:lvl4pPr>
            <a:lvl5pPr algn="l">
              <a:defRPr lang="en-US">
                <a:solidFill>
                  <a:schemeClr val="tx1"/>
                </a:solidFill>
              </a:defRPr>
            </a:lvl5pPr>
          </a:lstStyle>
          <a:p>
            <a:pPr marL="171458" lvl="0" indent="-171458" algn="ctr" defTabSz="800100">
              <a:spcBef>
                <a:spcPct val="0"/>
              </a:spcBef>
              <a:spcAft>
                <a:spcPct val="35000"/>
              </a:spcAft>
            </a:pPr>
            <a:r>
              <a:rPr lang="en-US" dirty="0"/>
              <a:t>Edit Master text styles</a:t>
            </a:r>
          </a:p>
          <a:p>
            <a:pPr marL="128588" lvl="0" indent="-128588" algn="l" defTabSz="533400" rtl="0" eaLnBrk="1" latinLnBrk="0" hangingPunct="1">
              <a:lnSpc>
                <a:spcPct val="90000"/>
              </a:lnSpc>
              <a:spcBef>
                <a:spcPct val="0"/>
              </a:spcBef>
              <a:spcAft>
                <a:spcPct val="15000"/>
              </a:spcAft>
              <a:buChar char="•"/>
            </a:pPr>
            <a:r>
              <a:rPr lang="en-US" dirty="0"/>
              <a:t>Second level</a:t>
            </a:r>
          </a:p>
        </p:txBody>
      </p:sp>
      <p:sp>
        <p:nvSpPr>
          <p:cNvPr id="25" name="Text Placeholder 13">
            <a:extLst>
              <a:ext uri="{FF2B5EF4-FFF2-40B4-BE49-F238E27FC236}">
                <a16:creationId xmlns:a16="http://schemas.microsoft.com/office/drawing/2014/main" id="{D09460AC-7613-4F6E-A87C-3064207DE565}"/>
              </a:ext>
            </a:extLst>
          </p:cNvPr>
          <p:cNvSpPr>
            <a:spLocks noGrp="1"/>
          </p:cNvSpPr>
          <p:nvPr>
            <p:ph type="body" sz="quarter" idx="20"/>
          </p:nvPr>
        </p:nvSpPr>
        <p:spPr>
          <a:xfrm>
            <a:off x="1803797" y="4487292"/>
            <a:ext cx="2552700" cy="1279525"/>
          </a:xfrm>
          <a:prstGeom prst="roundRect">
            <a:avLst/>
          </a:prstGeom>
          <a:solidFill>
            <a:srgbClr val="00346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6255" tIns="110535" rIns="156255" bIns="110535" numCol="1" spcCol="1270" anchor="ctr" anchorCtr="0">
            <a:noAutofit/>
          </a:bodyPr>
          <a:lstStyle>
            <a:lvl1pPr>
              <a:defRPr lang="en-US" sz="1800" dirty="0">
                <a:solidFill>
                  <a:schemeClr val="lt1"/>
                </a:solidFill>
              </a:defRPr>
            </a:lvl1pPr>
          </a:lstStyle>
          <a:p>
            <a:pPr marL="0" lvl="0" indent="0" algn="ctr" defTabSz="800100">
              <a:spcBef>
                <a:spcPct val="0"/>
              </a:spcBef>
              <a:spcAft>
                <a:spcPct val="35000"/>
              </a:spcAft>
              <a:buNone/>
            </a:pPr>
            <a:r>
              <a:rPr lang="en-US" dirty="0"/>
              <a:t>Edit Master text</a:t>
            </a:r>
          </a:p>
        </p:txBody>
      </p:sp>
      <p:sp>
        <p:nvSpPr>
          <p:cNvPr id="26" name="Text Placeholder 20">
            <a:extLst>
              <a:ext uri="{FF2B5EF4-FFF2-40B4-BE49-F238E27FC236}">
                <a16:creationId xmlns:a16="http://schemas.microsoft.com/office/drawing/2014/main" id="{01142200-5FE8-45F4-8DA7-E36FCEF593F3}"/>
              </a:ext>
            </a:extLst>
          </p:cNvPr>
          <p:cNvSpPr>
            <a:spLocks noGrp="1"/>
          </p:cNvSpPr>
          <p:nvPr>
            <p:ph type="body" sz="quarter" idx="21"/>
          </p:nvPr>
        </p:nvSpPr>
        <p:spPr>
          <a:xfrm rot="5400000">
            <a:off x="5990658" y="2846656"/>
            <a:ext cx="1279524" cy="4547849"/>
          </a:xfrm>
          <a:prstGeom prst="round2SameRect">
            <a:avLst/>
          </a:prstGeom>
          <a:solidFill>
            <a:srgbClr val="C2E0F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156255" tIns="110535" rIns="156255" bIns="110535" numCol="1" spcCol="1270" rtlCol="0" anchor="t" anchorCtr="0">
            <a:noAutofit/>
          </a:bodyPr>
          <a:lstStyle>
            <a:lvl1pPr marL="0" indent="0" algn="l">
              <a:spcAft>
                <a:spcPts val="14"/>
              </a:spcAft>
              <a:buClrTx/>
              <a:buSzPct val="100000"/>
              <a:buNone/>
              <a:defRPr lang="en-US" sz="1200" smtClean="0">
                <a:solidFill>
                  <a:schemeClr val="tx1"/>
                </a:solidFill>
              </a:defRPr>
            </a:lvl1pPr>
            <a:lvl2pPr marL="0" indent="0" algn="l">
              <a:spcBef>
                <a:spcPts val="0"/>
              </a:spcBef>
              <a:spcAft>
                <a:spcPts val="14"/>
              </a:spcAft>
              <a:buClrTx/>
              <a:buSzPct val="120000"/>
              <a:buFont typeface="Symbol" panose="05050102010706020507" pitchFamily="18" charset="2"/>
              <a:buNone/>
              <a:defRPr lang="en-US" sz="1200" kern="1200" dirty="0">
                <a:solidFill>
                  <a:schemeClr val="dk1">
                    <a:hueOff val="0"/>
                    <a:satOff val="0"/>
                    <a:lumOff val="0"/>
                    <a:alphaOff val="0"/>
                  </a:schemeClr>
                </a:solidFill>
                <a:latin typeface="+mn-lt"/>
                <a:ea typeface="+mn-ea"/>
                <a:cs typeface="+mn-cs"/>
              </a:defRPr>
            </a:lvl2pPr>
            <a:lvl3pPr algn="l">
              <a:defRPr lang="en-US" smtClean="0">
                <a:solidFill>
                  <a:schemeClr val="tx1"/>
                </a:solidFill>
              </a:defRPr>
            </a:lvl3pPr>
            <a:lvl4pPr algn="l">
              <a:defRPr lang="en-US" smtClean="0">
                <a:solidFill>
                  <a:schemeClr val="tx1"/>
                </a:solidFill>
              </a:defRPr>
            </a:lvl4pPr>
            <a:lvl5pPr algn="l">
              <a:defRPr lang="en-US">
                <a:solidFill>
                  <a:schemeClr val="tx1"/>
                </a:solidFill>
              </a:defRPr>
            </a:lvl5pPr>
          </a:lstStyle>
          <a:p>
            <a:pPr marL="171458" lvl="0" indent="-171458" algn="ctr" defTabSz="800100">
              <a:spcBef>
                <a:spcPct val="0"/>
              </a:spcBef>
              <a:spcAft>
                <a:spcPct val="35000"/>
              </a:spcAft>
            </a:pPr>
            <a:r>
              <a:rPr lang="en-US" dirty="0"/>
              <a:t>Edit Master text styles</a:t>
            </a:r>
          </a:p>
          <a:p>
            <a:pPr marL="128588" lvl="0" indent="-128588" algn="l" defTabSz="533400" rtl="0" eaLnBrk="1" latinLnBrk="0" hangingPunct="1">
              <a:lnSpc>
                <a:spcPct val="90000"/>
              </a:lnSpc>
              <a:spcBef>
                <a:spcPct val="0"/>
              </a:spcBef>
              <a:spcAft>
                <a:spcPct val="15000"/>
              </a:spcAft>
              <a:buChar char="•"/>
            </a:pPr>
            <a:r>
              <a:rPr lang="en-US" dirty="0"/>
              <a:t>Second level</a:t>
            </a:r>
          </a:p>
        </p:txBody>
      </p:sp>
    </p:spTree>
    <p:extLst>
      <p:ext uri="{BB962C8B-B14F-4D97-AF65-F5344CB8AC3E}">
        <p14:creationId xmlns:p14="http://schemas.microsoft.com/office/powerpoint/2010/main" val="137837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ve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6" name="Text Placeholder 6"/>
          <p:cNvSpPr>
            <a:spLocks noGrp="1"/>
          </p:cNvSpPr>
          <p:nvPr userDrawn="1">
            <p:ph type="body" sz="quarter" idx="14"/>
          </p:nvPr>
        </p:nvSpPr>
        <p:spPr>
          <a:xfrm>
            <a:off x="1176793" y="5066079"/>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4.</a:t>
            </a:r>
          </a:p>
        </p:txBody>
      </p:sp>
      <p:sp>
        <p:nvSpPr>
          <p:cNvPr id="21" name="Rectangle 12"/>
          <p:cNvSpPr/>
          <p:nvPr userDrawn="1"/>
        </p:nvSpPr>
        <p:spPr>
          <a:xfrm>
            <a:off x="457200" y="506755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5.</a:t>
            </a:r>
          </a:p>
        </p:txBody>
      </p:sp>
    </p:spTree>
    <p:extLst>
      <p:ext uri="{BB962C8B-B14F-4D97-AF65-F5344CB8AC3E}">
        <p14:creationId xmlns:p14="http://schemas.microsoft.com/office/powerpoint/2010/main" val="18810960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ide 3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0C4D-858E-FF49-9372-03F11756EB41}"/>
              </a:ext>
            </a:extLst>
          </p:cNvPr>
          <p:cNvSpPr>
            <a:spLocks noGrp="1"/>
          </p:cNvSpPr>
          <p:nvPr>
            <p:ph type="title"/>
          </p:nvPr>
        </p:nvSpPr>
        <p:spPr>
          <a:xfrm>
            <a:off x="347642" y="365126"/>
            <a:ext cx="8167709" cy="1325563"/>
          </a:xfrm>
        </p:spPr>
        <p:txBody>
          <a:bodyPr/>
          <a:lstStyle/>
          <a:p>
            <a:r>
              <a:rPr lang="en-US" dirty="0"/>
              <a:t>Click to edit Master title style</a:t>
            </a:r>
          </a:p>
        </p:txBody>
      </p:sp>
      <p:sp>
        <p:nvSpPr>
          <p:cNvPr id="10" name="Content Placeholder 9">
            <a:extLst>
              <a:ext uri="{FF2B5EF4-FFF2-40B4-BE49-F238E27FC236}">
                <a16:creationId xmlns:a16="http://schemas.microsoft.com/office/drawing/2014/main" id="{D508C90C-7529-4695-8F9B-132E98908AA3}"/>
              </a:ext>
            </a:extLst>
          </p:cNvPr>
          <p:cNvSpPr>
            <a:spLocks noGrp="1"/>
          </p:cNvSpPr>
          <p:nvPr>
            <p:ph sz="quarter" idx="12"/>
          </p:nvPr>
        </p:nvSpPr>
        <p:spPr>
          <a:xfrm>
            <a:off x="300037" y="1624013"/>
            <a:ext cx="8558213" cy="639762"/>
          </a:xfrm>
        </p:spPr>
        <p:txBody>
          <a:bodyPr/>
          <a:lstStyle>
            <a:lvl1pPr marL="0" indent="0" algn="ctr">
              <a:buNone/>
              <a:defRPr/>
            </a:lvl1pPr>
            <a:lvl2pPr marL="342918" indent="0" algn="ctr">
              <a:buNone/>
              <a:defRPr/>
            </a:lvl2pPr>
            <a:lvl3pPr marL="685836" indent="0" algn="ctr">
              <a:buNone/>
              <a:defRPr/>
            </a:lvl3pPr>
            <a:lvl4pPr marL="1028753" indent="0" algn="ctr">
              <a:buNone/>
              <a:defRPr/>
            </a:lvl4pPr>
            <a:lvl5pPr marL="1371671" indent="0" algn="ctr">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236CCC53-DA5D-4BF0-AEF0-ECEBF0833559}"/>
              </a:ext>
            </a:extLst>
          </p:cNvPr>
          <p:cNvSpPr>
            <a:spLocks noGrp="1"/>
          </p:cNvSpPr>
          <p:nvPr>
            <p:ph sz="quarter" idx="10"/>
          </p:nvPr>
        </p:nvSpPr>
        <p:spPr>
          <a:xfrm>
            <a:off x="690542" y="2264525"/>
            <a:ext cx="2382170" cy="3546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85513C8F-60E0-CA49-8331-B13DA740356E}"/>
              </a:ext>
            </a:extLst>
          </p:cNvPr>
          <p:cNvSpPr>
            <a:spLocks noGrp="1"/>
          </p:cNvSpPr>
          <p:nvPr>
            <p:ph idx="1"/>
          </p:nvPr>
        </p:nvSpPr>
        <p:spPr>
          <a:xfrm>
            <a:off x="3248815" y="2264525"/>
            <a:ext cx="2716667" cy="3546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667A9DF5-3BED-4784-BCEB-542961C7ED7A}"/>
              </a:ext>
            </a:extLst>
          </p:cNvPr>
          <p:cNvSpPr>
            <a:spLocks noGrp="1"/>
          </p:cNvSpPr>
          <p:nvPr>
            <p:ph idx="11"/>
          </p:nvPr>
        </p:nvSpPr>
        <p:spPr>
          <a:xfrm>
            <a:off x="6141584" y="2264525"/>
            <a:ext cx="2716667" cy="3546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D4155B-898B-453A-B089-A6CD4D9B99A5}"/>
              </a:ext>
              <a:ext uri="{C183D7F6-B498-43B3-948B-1728B52AA6E4}">
                <adec:decorative xmlns:adec="http://schemas.microsoft.com/office/drawing/2017/decorative" xmlns="" val="1"/>
              </a:ext>
            </a:extLst>
          </p:cNvPr>
          <p:cNvCxnSpPr>
            <a:cxnSpLocks/>
          </p:cNvCxnSpPr>
          <p:nvPr userDrawn="1"/>
        </p:nvCxnSpPr>
        <p:spPr>
          <a:xfrm>
            <a:off x="3263081" y="1936462"/>
            <a:ext cx="0" cy="3938022"/>
          </a:xfrm>
          <a:prstGeom prst="line">
            <a:avLst/>
          </a:prstGeom>
          <a:ln w="19050">
            <a:solidFill>
              <a:srgbClr val="13528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8DD607-9AB4-4E85-888F-432282F07EE1}"/>
              </a:ext>
              <a:ext uri="{C183D7F6-B498-43B3-948B-1728B52AA6E4}">
                <adec:decorative xmlns:adec="http://schemas.microsoft.com/office/drawing/2017/decorative" xmlns="" val="1"/>
              </a:ext>
            </a:extLst>
          </p:cNvPr>
          <p:cNvCxnSpPr>
            <a:cxnSpLocks/>
          </p:cNvCxnSpPr>
          <p:nvPr userDrawn="1"/>
        </p:nvCxnSpPr>
        <p:spPr>
          <a:xfrm>
            <a:off x="6065272" y="1941382"/>
            <a:ext cx="0" cy="3933102"/>
          </a:xfrm>
          <a:prstGeom prst="line">
            <a:avLst/>
          </a:prstGeom>
          <a:ln w="19050">
            <a:solidFill>
              <a:srgbClr val="1352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3706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ide 23 with arro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F20C-4ADD-2B4D-949F-84A49E141724}"/>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9DCFAB86-0522-6748-95FB-734B8C6B1E42}"/>
              </a:ext>
            </a:extLst>
          </p:cNvPr>
          <p:cNvSpPr>
            <a:spLocks noGrp="1"/>
          </p:cNvSpPr>
          <p:nvPr>
            <p:ph sz="half" idx="1"/>
          </p:nvPr>
        </p:nvSpPr>
        <p:spPr>
          <a:xfrm>
            <a:off x="347642" y="1825625"/>
            <a:ext cx="395419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5D2A9E9-CEF4-2B49-8C8C-94DAAE98B9F1}"/>
              </a:ext>
            </a:extLst>
          </p:cNvPr>
          <p:cNvSpPr>
            <a:spLocks noGrp="1"/>
          </p:cNvSpPr>
          <p:nvPr>
            <p:ph sz="half" idx="2"/>
          </p:nvPr>
        </p:nvSpPr>
        <p:spPr>
          <a:xfrm>
            <a:off x="4435435" y="1825625"/>
            <a:ext cx="407991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F518E54E-3420-4A59-A3C9-ECA9A0E8F5C4}"/>
              </a:ext>
              <a:ext uri="{C183D7F6-B498-43B3-948B-1728B52AA6E4}">
                <adec:decorative xmlns:adec="http://schemas.microsoft.com/office/drawing/2017/decorative" xmlns="" val="1"/>
              </a:ext>
            </a:extLst>
          </p:cNvPr>
          <p:cNvGrpSpPr/>
          <p:nvPr userDrawn="1"/>
        </p:nvGrpSpPr>
        <p:grpSpPr>
          <a:xfrm>
            <a:off x="4061749" y="2312895"/>
            <a:ext cx="507820" cy="2115729"/>
            <a:chOff x="5415665" y="2312894"/>
            <a:chExt cx="677093" cy="2115729"/>
          </a:xfrm>
        </p:grpSpPr>
        <p:cxnSp>
          <p:nvCxnSpPr>
            <p:cNvPr id="14" name="Straight Arrow Connector 13">
              <a:extLst>
                <a:ext uri="{FF2B5EF4-FFF2-40B4-BE49-F238E27FC236}">
                  <a16:creationId xmlns:a16="http://schemas.microsoft.com/office/drawing/2014/main" id="{A50DF7BD-59D5-485A-9996-F9141367D513}"/>
                </a:ext>
                <a:ext uri="{C183D7F6-B498-43B3-948B-1728B52AA6E4}">
                  <adec:decorative xmlns:adec="http://schemas.microsoft.com/office/drawing/2017/decorative" xmlns="" val="1"/>
                </a:ext>
              </a:extLst>
            </p:cNvPr>
            <p:cNvCxnSpPr>
              <a:cxnSpLocks/>
            </p:cNvCxnSpPr>
            <p:nvPr/>
          </p:nvCxnSpPr>
          <p:spPr>
            <a:xfrm>
              <a:off x="5544118" y="2312894"/>
              <a:ext cx="548640" cy="0"/>
            </a:xfrm>
            <a:prstGeom prst="straightConnector1">
              <a:avLst/>
            </a:prstGeom>
            <a:ln w="73025">
              <a:solidFill>
                <a:srgbClr val="13528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64F7752-B925-4753-A369-97D6BD3DA334}"/>
                </a:ext>
                <a:ext uri="{C183D7F6-B498-43B3-948B-1728B52AA6E4}">
                  <adec:decorative xmlns:adec="http://schemas.microsoft.com/office/drawing/2017/decorative" xmlns="" val="1"/>
                </a:ext>
              </a:extLst>
            </p:cNvPr>
            <p:cNvCxnSpPr>
              <a:cxnSpLocks/>
            </p:cNvCxnSpPr>
            <p:nvPr/>
          </p:nvCxnSpPr>
          <p:spPr>
            <a:xfrm flipV="1">
              <a:off x="5544118" y="3576656"/>
              <a:ext cx="548640" cy="0"/>
            </a:xfrm>
            <a:prstGeom prst="straightConnector1">
              <a:avLst/>
            </a:prstGeom>
            <a:ln w="73025">
              <a:solidFill>
                <a:srgbClr val="13528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A6B7B3B-D9F3-499E-B91D-A9829059C97F}"/>
                </a:ext>
                <a:ext uri="{C183D7F6-B498-43B3-948B-1728B52AA6E4}">
                  <adec:decorative xmlns:adec="http://schemas.microsoft.com/office/drawing/2017/decorative" xmlns="" val="1"/>
                </a:ext>
              </a:extLst>
            </p:cNvPr>
            <p:cNvCxnSpPr>
              <a:cxnSpLocks/>
            </p:cNvCxnSpPr>
            <p:nvPr/>
          </p:nvCxnSpPr>
          <p:spPr>
            <a:xfrm>
              <a:off x="5544118" y="4428623"/>
              <a:ext cx="548640" cy="0"/>
            </a:xfrm>
            <a:prstGeom prst="straightConnector1">
              <a:avLst/>
            </a:prstGeom>
            <a:ln w="73025">
              <a:solidFill>
                <a:srgbClr val="13528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C14294A-9013-44C8-B57B-163FC71C09EA}"/>
                </a:ext>
                <a:ext uri="{C183D7F6-B498-43B3-948B-1728B52AA6E4}">
                  <adec:decorative xmlns:adec="http://schemas.microsoft.com/office/drawing/2017/decorative" xmlns="" val="1"/>
                </a:ext>
              </a:extLst>
            </p:cNvPr>
            <p:cNvCxnSpPr>
              <a:cxnSpLocks/>
            </p:cNvCxnSpPr>
            <p:nvPr/>
          </p:nvCxnSpPr>
          <p:spPr>
            <a:xfrm>
              <a:off x="5544118" y="3039035"/>
              <a:ext cx="548640" cy="0"/>
            </a:xfrm>
            <a:prstGeom prst="straightConnector1">
              <a:avLst/>
            </a:prstGeom>
            <a:ln w="73025">
              <a:solidFill>
                <a:srgbClr val="135280"/>
              </a:solidFill>
              <a:tailEnd type="triangle"/>
            </a:ln>
          </p:spPr>
          <p:style>
            <a:lnRef idx="1">
              <a:schemeClr val="accent1"/>
            </a:lnRef>
            <a:fillRef idx="0">
              <a:schemeClr val="accent1"/>
            </a:fillRef>
            <a:effectRef idx="0">
              <a:schemeClr val="accent1"/>
            </a:effectRef>
            <a:fontRef idx="minor">
              <a:schemeClr val="tx1"/>
            </a:fontRef>
          </p:style>
        </p:cxnSp>
        <p:sp>
          <p:nvSpPr>
            <p:cNvPr id="18" name="Right Brace 17">
              <a:extLst>
                <a:ext uri="{FF2B5EF4-FFF2-40B4-BE49-F238E27FC236}">
                  <a16:creationId xmlns:a16="http://schemas.microsoft.com/office/drawing/2014/main" id="{D0567936-2D5F-4903-B72B-726F1CEE66F9}"/>
                </a:ext>
                <a:ext uri="{C183D7F6-B498-43B3-948B-1728B52AA6E4}">
                  <adec:decorative xmlns:adec="http://schemas.microsoft.com/office/drawing/2017/decorative" xmlns="" val="1"/>
                </a:ext>
              </a:extLst>
            </p:cNvPr>
            <p:cNvSpPr/>
            <p:nvPr/>
          </p:nvSpPr>
          <p:spPr>
            <a:xfrm>
              <a:off x="5415665" y="2649071"/>
              <a:ext cx="45719" cy="779929"/>
            </a:xfrm>
            <a:prstGeom prst="rightBrace">
              <a:avLst/>
            </a:prstGeom>
            <a:ln>
              <a:solidFill>
                <a:srgbClr val="1352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28"/>
            </a:p>
          </p:txBody>
        </p:sp>
      </p:grpSp>
    </p:spTree>
    <p:extLst>
      <p:ext uri="{BB962C8B-B14F-4D97-AF65-F5344CB8AC3E}">
        <p14:creationId xmlns:p14="http://schemas.microsoft.com/office/powerpoint/2010/main" val="1484113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F20C-4ADD-2B4D-949F-84A49E141724}"/>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9DCFAB86-0522-6748-95FB-734B8C6B1E42}"/>
              </a:ext>
            </a:extLst>
          </p:cNvPr>
          <p:cNvSpPr>
            <a:spLocks noGrp="1"/>
          </p:cNvSpPr>
          <p:nvPr>
            <p:ph sz="half" idx="1"/>
          </p:nvPr>
        </p:nvSpPr>
        <p:spPr>
          <a:xfrm>
            <a:off x="347642" y="1825625"/>
            <a:ext cx="395419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5D2A9E9-CEF4-2B49-8C8C-94DAAE98B9F1}"/>
              </a:ext>
            </a:extLst>
          </p:cNvPr>
          <p:cNvSpPr>
            <a:spLocks noGrp="1"/>
          </p:cNvSpPr>
          <p:nvPr>
            <p:ph sz="half" idx="2"/>
          </p:nvPr>
        </p:nvSpPr>
        <p:spPr>
          <a:xfrm>
            <a:off x="4435435" y="1825625"/>
            <a:ext cx="407991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17594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with lead-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F20C-4ADD-2B4D-949F-84A49E141724}"/>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8" name="Content Placeholder 7">
            <a:extLst>
              <a:ext uri="{FF2B5EF4-FFF2-40B4-BE49-F238E27FC236}">
                <a16:creationId xmlns:a16="http://schemas.microsoft.com/office/drawing/2014/main" id="{1D3321E1-AD2C-47C7-9FB5-3E89874CFCAA}"/>
              </a:ext>
            </a:extLst>
          </p:cNvPr>
          <p:cNvSpPr>
            <a:spLocks noGrp="1"/>
          </p:cNvSpPr>
          <p:nvPr>
            <p:ph sz="quarter" idx="10"/>
          </p:nvPr>
        </p:nvSpPr>
        <p:spPr>
          <a:xfrm>
            <a:off x="347662" y="1690689"/>
            <a:ext cx="8167688" cy="981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a:extLst>
              <a:ext uri="{FF2B5EF4-FFF2-40B4-BE49-F238E27FC236}">
                <a16:creationId xmlns:a16="http://schemas.microsoft.com/office/drawing/2014/main" id="{6B4CE517-6A57-45D3-9865-8861EF801AB2}"/>
              </a:ext>
            </a:extLst>
          </p:cNvPr>
          <p:cNvSpPr>
            <a:spLocks noGrp="1"/>
          </p:cNvSpPr>
          <p:nvPr>
            <p:ph sz="quarter" idx="11"/>
          </p:nvPr>
        </p:nvSpPr>
        <p:spPr>
          <a:xfrm>
            <a:off x="347662" y="2462213"/>
            <a:ext cx="8167688" cy="981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9DCFAB86-0522-6748-95FB-734B8C6B1E42}"/>
              </a:ext>
            </a:extLst>
          </p:cNvPr>
          <p:cNvSpPr>
            <a:spLocks noGrp="1"/>
          </p:cNvSpPr>
          <p:nvPr>
            <p:ph sz="half" idx="1"/>
          </p:nvPr>
        </p:nvSpPr>
        <p:spPr>
          <a:xfrm>
            <a:off x="347642" y="3429000"/>
            <a:ext cx="3954196" cy="2747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5D2A9E9-CEF4-2B49-8C8C-94DAAE98B9F1}"/>
              </a:ext>
            </a:extLst>
          </p:cNvPr>
          <p:cNvSpPr>
            <a:spLocks noGrp="1"/>
          </p:cNvSpPr>
          <p:nvPr>
            <p:ph sz="half" idx="2"/>
          </p:nvPr>
        </p:nvSpPr>
        <p:spPr>
          <a:xfrm>
            <a:off x="4435435" y="3429000"/>
            <a:ext cx="4079916" cy="2747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44111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AFA5B8-6538-9B47-891A-BC6275A20678}"/>
              </a:ext>
            </a:extLst>
          </p:cNvPr>
          <p:cNvSpPr/>
          <p:nvPr userDrawn="1"/>
        </p:nvSpPr>
        <p:spPr>
          <a:xfrm>
            <a:off x="1" y="4622801"/>
            <a:ext cx="9144000" cy="809171"/>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999B2F13-CC2A-F54F-B991-02F31DCA0305}"/>
              </a:ext>
            </a:extLst>
          </p:cNvPr>
          <p:cNvSpPr/>
          <p:nvPr userDrawn="1"/>
        </p:nvSpPr>
        <p:spPr>
          <a:xfrm>
            <a:off x="1" y="1"/>
            <a:ext cx="9144000" cy="4622798"/>
          </a:xfrm>
          <a:prstGeom prst="rect">
            <a:avLst/>
          </a:prstGeom>
          <a:solidFill>
            <a:srgbClr val="0D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Contact Information">
            <a:extLst>
              <a:ext uri="{FF2B5EF4-FFF2-40B4-BE49-F238E27FC236}">
                <a16:creationId xmlns:a16="http://schemas.microsoft.com/office/drawing/2014/main" id="{19E711C3-A949-43D4-A1F4-84079E34DA4E}"/>
              </a:ext>
            </a:extLst>
          </p:cNvPr>
          <p:cNvSpPr>
            <a:spLocks noGrp="1"/>
          </p:cNvSpPr>
          <p:nvPr>
            <p:ph type="body" sz="quarter" idx="11" hasCustomPrompt="1"/>
          </p:nvPr>
        </p:nvSpPr>
        <p:spPr>
          <a:xfrm>
            <a:off x="339328" y="2543664"/>
            <a:ext cx="6417392" cy="1231786"/>
          </a:xfrm>
        </p:spPr>
        <p:txBody>
          <a:bodyPr>
            <a:noAutofit/>
          </a:bodyPr>
          <a:lstStyle>
            <a:lvl1pPr marL="0" indent="0" algn="l">
              <a:lnSpc>
                <a:spcPct val="140000"/>
              </a:lnSpc>
              <a:spcBef>
                <a:spcPts val="0"/>
              </a:spcBef>
              <a:buNone/>
              <a:defRPr sz="1350" cap="all" baseline="0">
                <a:solidFill>
                  <a:schemeClr val="bg1"/>
                </a:solidFill>
              </a:defRPr>
            </a:lvl1pPr>
          </a:lstStyle>
          <a:p>
            <a:r>
              <a:rPr lang="en-US" dirty="0"/>
              <a:t>Presenter’s Job Title</a:t>
            </a:r>
          </a:p>
          <a:p>
            <a:r>
              <a:rPr lang="en-US" dirty="0"/>
              <a:t>202.403.####</a:t>
            </a:r>
          </a:p>
          <a:p>
            <a:r>
              <a:rPr lang="en-US" dirty="0"/>
              <a:t>email.address@air.org</a:t>
            </a:r>
          </a:p>
        </p:txBody>
      </p:sp>
      <p:sp>
        <p:nvSpPr>
          <p:cNvPr id="20" name="Title 1">
            <a:extLst>
              <a:ext uri="{FF2B5EF4-FFF2-40B4-BE49-F238E27FC236}">
                <a16:creationId xmlns:a16="http://schemas.microsoft.com/office/drawing/2014/main" id="{4BC8A699-8389-4C55-8231-FA6BDEE1C703}"/>
              </a:ext>
            </a:extLst>
          </p:cNvPr>
          <p:cNvSpPr>
            <a:spLocks noGrp="1"/>
          </p:cNvSpPr>
          <p:nvPr>
            <p:ph type="title" hasCustomPrompt="1"/>
          </p:nvPr>
        </p:nvSpPr>
        <p:spPr>
          <a:xfrm>
            <a:off x="342900" y="1965960"/>
            <a:ext cx="6419088" cy="521208"/>
          </a:xfrm>
        </p:spPr>
        <p:txBody>
          <a:bodyPr>
            <a:normAutofit/>
          </a:bodyPr>
          <a:lstStyle>
            <a:lvl1pPr algn="l">
              <a:defRPr lang="en-US" sz="1800" b="0" i="0" kern="1200" cap="all" spc="225" baseline="0" dirty="0">
                <a:solidFill>
                  <a:schemeClr val="bg1"/>
                </a:solidFill>
                <a:latin typeface="+mn-lt"/>
                <a:ea typeface="Calibri"/>
                <a:cs typeface="Calibri"/>
              </a:defRPr>
            </a:lvl1pPr>
          </a:lstStyle>
          <a:p>
            <a:r>
              <a:rPr lang="en-US" dirty="0"/>
              <a:t>Presenter’s Name</a:t>
            </a:r>
          </a:p>
        </p:txBody>
      </p:sp>
      <p:grpSp>
        <p:nvGrpSpPr>
          <p:cNvPr id="13" name="Group 12"/>
          <p:cNvGrpSpPr/>
          <p:nvPr userDrawn="1"/>
        </p:nvGrpSpPr>
        <p:grpSpPr>
          <a:xfrm>
            <a:off x="1" y="5431972"/>
            <a:ext cx="9144000" cy="1496286"/>
            <a:chOff x="1" y="5431972"/>
            <a:chExt cx="12192000" cy="1496286"/>
          </a:xfrm>
        </p:grpSpPr>
        <p:sp>
          <p:nvSpPr>
            <p:cNvPr id="14" name="Rectangle 13">
              <a:extLst>
                <a:ext uri="{FF2B5EF4-FFF2-40B4-BE49-F238E27FC236}">
                  <a16:creationId xmlns:a16="http://schemas.microsoft.com/office/drawing/2014/main" id="{187CCD7B-8AD4-A74D-804A-DC64D95406B6}"/>
                </a:ext>
              </a:extLst>
            </p:cNvPr>
            <p:cNvSpPr/>
            <p:nvPr userDrawn="1"/>
          </p:nvSpPr>
          <p:spPr>
            <a:xfrm>
              <a:off x="1" y="5431972"/>
              <a:ext cx="12192000" cy="1496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Picture 21">
              <a:extLst>
                <a:ext uri="{FF2B5EF4-FFF2-40B4-BE49-F238E27FC236}">
                  <a16:creationId xmlns:a16="http://schemas.microsoft.com/office/drawing/2014/main" id="{C4A62EA8-0300-3641-977B-26B389305E1A}"/>
                </a:ext>
              </a:extLst>
            </p:cNvPr>
            <p:cNvPicPr>
              <a:picLocks noChangeAspect="1"/>
            </p:cNvPicPr>
            <p:nvPr userDrawn="1"/>
          </p:nvPicPr>
          <p:blipFill>
            <a:blip r:embed="rId2"/>
            <a:stretch>
              <a:fillRect/>
            </a:stretch>
          </p:blipFill>
          <p:spPr>
            <a:xfrm>
              <a:off x="522514" y="5900714"/>
              <a:ext cx="2552700" cy="558800"/>
            </a:xfrm>
            <a:prstGeom prst="rect">
              <a:avLst/>
            </a:prstGeom>
          </p:spPr>
        </p:pic>
        <p:cxnSp>
          <p:nvCxnSpPr>
            <p:cNvPr id="23" name="Straight Connector 22">
              <a:extLst>
                <a:ext uri="{FF2B5EF4-FFF2-40B4-BE49-F238E27FC236}">
                  <a16:creationId xmlns:a16="http://schemas.microsoft.com/office/drawing/2014/main" id="{475A06FC-50FD-534F-AE0D-CF5269C630F2}"/>
                </a:ext>
              </a:extLst>
            </p:cNvPr>
            <p:cNvCxnSpPr/>
            <p:nvPr userDrawn="1"/>
          </p:nvCxnSpPr>
          <p:spPr>
            <a:xfrm>
              <a:off x="3259393" y="5900714"/>
              <a:ext cx="0" cy="558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19FA467-DC8F-6D42-B10A-9D3490E4D890}"/>
                </a:ext>
              </a:extLst>
            </p:cNvPr>
            <p:cNvSpPr txBox="1"/>
            <p:nvPr userDrawn="1"/>
          </p:nvSpPr>
          <p:spPr>
            <a:xfrm>
              <a:off x="3340337" y="5826171"/>
              <a:ext cx="3665148" cy="784830"/>
            </a:xfrm>
            <a:prstGeom prst="rect">
              <a:avLst/>
            </a:prstGeom>
            <a:noFill/>
          </p:spPr>
          <p:txBody>
            <a:bodyPr wrap="square" rtlCol="0">
              <a:spAutoFit/>
            </a:bodyPr>
            <a:lstStyle/>
            <a:p>
              <a:r>
                <a:rPr lang="en-US" sz="1500"/>
                <a:t>Retaining Employment and Talent After Injury/Illness Network</a:t>
              </a:r>
            </a:p>
          </p:txBody>
        </p:sp>
        <p:pic>
          <p:nvPicPr>
            <p:cNvPr id="25" name="Picture 24" descr="American Institutes for Research Logo">
              <a:extLst>
                <a:ext uri="{FF2B5EF4-FFF2-40B4-BE49-F238E27FC236}">
                  <a16:creationId xmlns:a16="http://schemas.microsoft.com/office/drawing/2014/main" id="{5AFE7712-F838-4CED-9518-8503E320CE10}"/>
                </a:ext>
              </a:extLst>
            </p:cNvPr>
            <p:cNvPicPr>
              <a:picLocks noChangeAspect="1"/>
            </p:cNvPicPr>
            <p:nvPr userDrawn="1"/>
          </p:nvPicPr>
          <p:blipFill>
            <a:blip r:embed="rId3"/>
            <a:stretch>
              <a:fillRect/>
            </a:stretch>
          </p:blipFill>
          <p:spPr>
            <a:xfrm>
              <a:off x="8586166" y="5931999"/>
              <a:ext cx="2127504" cy="621792"/>
            </a:xfrm>
            <a:prstGeom prst="rect">
              <a:avLst/>
            </a:prstGeom>
          </p:spPr>
        </p:pic>
        <p:pic>
          <p:nvPicPr>
            <p:cNvPr id="26" name="Picture 2" descr="Image result for ODEP logo">
              <a:extLst>
                <a:ext uri="{FF2B5EF4-FFF2-40B4-BE49-F238E27FC236}">
                  <a16:creationId xmlns:a16="http://schemas.microsoft.com/office/drawing/2014/main" id="{C13C8169-53BA-4B57-8E01-C757B0A6184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074571" y="5789583"/>
              <a:ext cx="594915" cy="7642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29432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Divider slide in blue">
    <p:bg>
      <p:bgPr>
        <a:solidFill>
          <a:schemeClr val="tx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1437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4.</a:t>
            </a:r>
          </a:p>
        </p:txBody>
      </p:sp>
    </p:spTree>
    <p:extLst>
      <p:ext uri="{BB962C8B-B14F-4D97-AF65-F5344CB8AC3E}">
        <p14:creationId xmlns:p14="http://schemas.microsoft.com/office/powerpoint/2010/main" val="242504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3.</a:t>
            </a:r>
          </a:p>
        </p:txBody>
      </p:sp>
    </p:spTree>
    <p:extLst>
      <p:ext uri="{BB962C8B-B14F-4D97-AF65-F5344CB8AC3E}">
        <p14:creationId xmlns:p14="http://schemas.microsoft.com/office/powerpoint/2010/main" val="217469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2.</a:t>
            </a:r>
          </a:p>
        </p:txBody>
      </p:sp>
    </p:spTree>
    <p:extLst>
      <p:ext uri="{BB962C8B-B14F-4D97-AF65-F5344CB8AC3E}">
        <p14:creationId xmlns:p14="http://schemas.microsoft.com/office/powerpoint/2010/main" val="319676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sp>
        <p:nvSpPr>
          <p:cNvPr id="17" name="Rectangle 16"/>
          <p:cNvSpPr/>
          <p:nvPr userDrawn="1"/>
        </p:nvSpPr>
        <p:spPr>
          <a:xfrm>
            <a:off x="0" y="0"/>
            <a:ext cx="486074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a:solidFill>
                <a:srgbClr val="445469"/>
              </a:solidFill>
            </a:endParaRPr>
          </a:p>
        </p:txBody>
      </p:sp>
      <p:sp>
        <p:nvSpPr>
          <p:cNvPr id="2" name="Title 1"/>
          <p:cNvSpPr>
            <a:spLocks noGrp="1"/>
          </p:cNvSpPr>
          <p:nvPr>
            <p:ph type="title"/>
          </p:nvPr>
        </p:nvSpPr>
        <p:spPr>
          <a:xfrm>
            <a:off x="457200" y="262882"/>
            <a:ext cx="3907966" cy="1143000"/>
          </a:xfrm>
        </p:spPr>
        <p:txBody>
          <a:bodyPr anchor="ctr">
            <a:normAutofit/>
          </a:bodyPr>
          <a:lstStyle>
            <a:lvl1pPr>
              <a:defRPr sz="2909">
                <a:solidFill>
                  <a:srgbClr val="FFF7FD"/>
                </a:solidFill>
              </a:defRPr>
            </a:lvl1pPr>
          </a:lstStyle>
          <a:p>
            <a:r>
              <a:rPr lang="en-US"/>
              <a:t>Click to edit Master title style</a:t>
            </a:r>
            <a:endParaRPr lang="en-US" dirty="0"/>
          </a:p>
        </p:txBody>
      </p:sp>
      <p:sp>
        <p:nvSpPr>
          <p:cNvPr id="7" name="Content Placeholder 6"/>
          <p:cNvSpPr>
            <a:spLocks noGrp="1"/>
          </p:cNvSpPr>
          <p:nvPr>
            <p:ph sz="quarter" idx="14"/>
          </p:nvPr>
        </p:nvSpPr>
        <p:spPr>
          <a:xfrm>
            <a:off x="457200" y="1646238"/>
            <a:ext cx="3908426"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5" hasCustomPrompt="1"/>
          </p:nvPr>
        </p:nvSpPr>
        <p:spPr>
          <a:xfrm>
            <a:off x="4860926" y="63502"/>
            <a:ext cx="4283075" cy="6703060"/>
          </a:xfrm>
        </p:spPr>
        <p:txBody>
          <a:bodyPr tIns="91440" bIns="91440" anchor="t" anchorCtr="0"/>
          <a:lstStyle>
            <a:lvl1pPr>
              <a:defRPr baseline="0"/>
            </a:lvl1pPr>
          </a:lstStyle>
          <a:p>
            <a:pPr lvl="0"/>
            <a:r>
              <a:rPr lang="en-US" dirty="0"/>
              <a:t>Click to add text.</a:t>
            </a:r>
            <a:br>
              <a:rPr lang="en-US" dirty="0"/>
            </a:br>
            <a:r>
              <a:rPr lang="en-US" dirty="0"/>
              <a:t>Click icons to add</a:t>
            </a:r>
            <a:br>
              <a:rPr lang="en-US" dirty="0"/>
            </a:br>
            <a:r>
              <a:rPr lang="en-US" dirty="0"/>
              <a:t>objects.</a:t>
            </a:r>
          </a:p>
        </p:txBody>
      </p:sp>
    </p:spTree>
    <p:extLst>
      <p:ext uri="{BB962C8B-B14F-4D97-AF65-F5344CB8AC3E}">
        <p14:creationId xmlns:p14="http://schemas.microsoft.com/office/powerpoint/2010/main" val="233750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45920"/>
            <a:ext cx="8229600" cy="49377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144000" cy="640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824"/>
          </a:p>
        </p:txBody>
      </p:sp>
      <p:sp>
        <p:nvSpPr>
          <p:cNvPr id="8" name="Rectangle 7"/>
          <p:cNvSpPr/>
          <p:nvPr userDrawn="1"/>
        </p:nvSpPr>
        <p:spPr>
          <a:xfrm>
            <a:off x="0" y="6766560"/>
            <a:ext cx="9144000" cy="914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824"/>
          </a:p>
        </p:txBody>
      </p:sp>
    </p:spTree>
    <p:extLst>
      <p:ext uri="{BB962C8B-B14F-4D97-AF65-F5344CB8AC3E}">
        <p14:creationId xmlns:p14="http://schemas.microsoft.com/office/powerpoint/2010/main" val="3385989838"/>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83" r:id="rId3"/>
    <p:sldLayoutId id="2147483666" r:id="rId4"/>
    <p:sldLayoutId id="2147483667" r:id="rId5"/>
    <p:sldLayoutId id="2147483668" r:id="rId6"/>
    <p:sldLayoutId id="2147483669" r:id="rId7"/>
    <p:sldLayoutId id="2147483670"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703" r:id="rId17"/>
    <p:sldLayoutId id="2147483708" r:id="rId18"/>
    <p:sldLayoutId id="2147483709" r:id="rId19"/>
    <p:sldLayoutId id="2147483732" r:id="rId20"/>
  </p:sldLayoutIdLst>
  <p:txStyles>
    <p:titleStyle>
      <a:lvl1pPr algn="l" defTabSz="831314" rtl="0" eaLnBrk="1" latinLnBrk="0" hangingPunct="1">
        <a:lnSpc>
          <a:spcPct val="90000"/>
        </a:lnSpc>
        <a:spcBef>
          <a:spcPct val="0"/>
        </a:spcBef>
        <a:buNone/>
        <a:defRPr sz="2909" b="1" kern="1200">
          <a:solidFill>
            <a:schemeClr val="tx2"/>
          </a:solidFill>
          <a:latin typeface="+mj-lt"/>
          <a:ea typeface="+mj-ea"/>
          <a:cs typeface="+mj-cs"/>
        </a:defRPr>
      </a:lvl1pPr>
    </p:titleStyle>
    <p:bodyStyle>
      <a:lvl1pPr marL="0" indent="0" algn="l" defTabSz="831314" rtl="0" eaLnBrk="1" latinLnBrk="0" hangingPunct="1">
        <a:lnSpc>
          <a:spcPct val="90000"/>
        </a:lnSpc>
        <a:spcBef>
          <a:spcPts val="909"/>
        </a:spcBef>
        <a:buFont typeface="Arial" panose="020B0604020202020204" pitchFamily="34" charset="0"/>
        <a:buNone/>
        <a:defRPr sz="2546" kern="1200">
          <a:solidFill>
            <a:schemeClr val="tx1"/>
          </a:solidFill>
          <a:latin typeface="+mn-lt"/>
          <a:ea typeface="+mn-ea"/>
          <a:cs typeface="+mn-cs"/>
        </a:defRPr>
      </a:lvl1pPr>
      <a:lvl2pPr marL="623486" indent="-207829" algn="l" defTabSz="831314" rtl="0" eaLnBrk="1" latinLnBrk="0" hangingPunct="1">
        <a:lnSpc>
          <a:spcPct val="90000"/>
        </a:lnSpc>
        <a:spcBef>
          <a:spcPts val="454"/>
        </a:spcBef>
        <a:buFont typeface="Arial" panose="020B0604020202020204" pitchFamily="34" charset="0"/>
        <a:buChar char="•"/>
        <a:defRPr sz="2182" kern="1200">
          <a:solidFill>
            <a:schemeClr val="tx1"/>
          </a:solidFill>
          <a:latin typeface="+mn-lt"/>
          <a:ea typeface="+mn-ea"/>
          <a:cs typeface="+mn-cs"/>
        </a:defRPr>
      </a:lvl2pPr>
      <a:lvl3pPr marL="1039143" indent="-207829" algn="l" defTabSz="831314" rtl="0" eaLnBrk="1" latinLnBrk="0" hangingPunct="1">
        <a:lnSpc>
          <a:spcPct val="90000"/>
        </a:lnSpc>
        <a:spcBef>
          <a:spcPts val="454"/>
        </a:spcBef>
        <a:buFont typeface="Arial" panose="020B0604020202020204" pitchFamily="34" charset="0"/>
        <a:buChar char="•"/>
        <a:defRPr sz="1819" kern="1200">
          <a:solidFill>
            <a:schemeClr val="tx1"/>
          </a:solidFill>
          <a:latin typeface="+mn-lt"/>
          <a:ea typeface="+mn-ea"/>
          <a:cs typeface="+mn-cs"/>
        </a:defRPr>
      </a:lvl3pPr>
      <a:lvl4pPr marL="1454801"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4pPr>
      <a:lvl5pPr marL="1870458"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5pPr>
      <a:lvl6pPr marL="2286115"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6pPr>
      <a:lvl7pPr marL="2701773"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7pPr>
      <a:lvl8pPr marL="3117430"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8pPr>
      <a:lvl9pPr marL="3533087"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9pPr>
    </p:bodyStyle>
    <p:otherStyle>
      <a:defPPr>
        <a:defRPr lang="en-US"/>
      </a:defPPr>
      <a:lvl1pPr marL="0" algn="l" defTabSz="831314" rtl="0" eaLnBrk="1" latinLnBrk="0" hangingPunct="1">
        <a:defRPr sz="1637" kern="1200">
          <a:solidFill>
            <a:schemeClr val="tx1"/>
          </a:solidFill>
          <a:latin typeface="+mn-lt"/>
          <a:ea typeface="+mn-ea"/>
          <a:cs typeface="+mn-cs"/>
        </a:defRPr>
      </a:lvl1pPr>
      <a:lvl2pPr marL="415657" algn="l" defTabSz="831314" rtl="0" eaLnBrk="1" latinLnBrk="0" hangingPunct="1">
        <a:defRPr sz="1637" kern="1200">
          <a:solidFill>
            <a:schemeClr val="tx1"/>
          </a:solidFill>
          <a:latin typeface="+mn-lt"/>
          <a:ea typeface="+mn-ea"/>
          <a:cs typeface="+mn-cs"/>
        </a:defRPr>
      </a:lvl2pPr>
      <a:lvl3pPr marL="831314" algn="l" defTabSz="831314" rtl="0" eaLnBrk="1" latinLnBrk="0" hangingPunct="1">
        <a:defRPr sz="1637" kern="1200">
          <a:solidFill>
            <a:schemeClr val="tx1"/>
          </a:solidFill>
          <a:latin typeface="+mn-lt"/>
          <a:ea typeface="+mn-ea"/>
          <a:cs typeface="+mn-cs"/>
        </a:defRPr>
      </a:lvl3pPr>
      <a:lvl4pPr marL="1246972" algn="l" defTabSz="831314" rtl="0" eaLnBrk="1" latinLnBrk="0" hangingPunct="1">
        <a:defRPr sz="1637" kern="1200">
          <a:solidFill>
            <a:schemeClr val="tx1"/>
          </a:solidFill>
          <a:latin typeface="+mn-lt"/>
          <a:ea typeface="+mn-ea"/>
          <a:cs typeface="+mn-cs"/>
        </a:defRPr>
      </a:lvl4pPr>
      <a:lvl5pPr marL="1662630" algn="l" defTabSz="831314" rtl="0" eaLnBrk="1" latinLnBrk="0" hangingPunct="1">
        <a:defRPr sz="1637" kern="1200">
          <a:solidFill>
            <a:schemeClr val="tx1"/>
          </a:solidFill>
          <a:latin typeface="+mn-lt"/>
          <a:ea typeface="+mn-ea"/>
          <a:cs typeface="+mn-cs"/>
        </a:defRPr>
      </a:lvl5pPr>
      <a:lvl6pPr marL="2078287" algn="l" defTabSz="831314" rtl="0" eaLnBrk="1" latinLnBrk="0" hangingPunct="1">
        <a:defRPr sz="1637" kern="1200">
          <a:solidFill>
            <a:schemeClr val="tx1"/>
          </a:solidFill>
          <a:latin typeface="+mn-lt"/>
          <a:ea typeface="+mn-ea"/>
          <a:cs typeface="+mn-cs"/>
        </a:defRPr>
      </a:lvl6pPr>
      <a:lvl7pPr marL="2493944" algn="l" defTabSz="831314" rtl="0" eaLnBrk="1" latinLnBrk="0" hangingPunct="1">
        <a:defRPr sz="1637" kern="1200">
          <a:solidFill>
            <a:schemeClr val="tx1"/>
          </a:solidFill>
          <a:latin typeface="+mn-lt"/>
          <a:ea typeface="+mn-ea"/>
          <a:cs typeface="+mn-cs"/>
        </a:defRPr>
      </a:lvl7pPr>
      <a:lvl8pPr marL="2909601" algn="l" defTabSz="831314" rtl="0" eaLnBrk="1" latinLnBrk="0" hangingPunct="1">
        <a:defRPr sz="1637" kern="1200">
          <a:solidFill>
            <a:schemeClr val="tx1"/>
          </a:solidFill>
          <a:latin typeface="+mn-lt"/>
          <a:ea typeface="+mn-ea"/>
          <a:cs typeface="+mn-cs"/>
        </a:defRPr>
      </a:lvl8pPr>
      <a:lvl9pPr marL="3325258" algn="l" defTabSz="831314" rtl="0" eaLnBrk="1" latinLnBrk="0" hangingPunct="1">
        <a:defRPr sz="163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45920"/>
            <a:ext cx="8229600" cy="49377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0"/>
            <a:ext cx="9144000" cy="640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824">
              <a:solidFill>
                <a:srgbClr val="FFFFFF"/>
              </a:solidFill>
            </a:endParaRPr>
          </a:p>
        </p:txBody>
      </p:sp>
      <p:sp>
        <p:nvSpPr>
          <p:cNvPr id="8" name="Rectangle 7"/>
          <p:cNvSpPr/>
          <p:nvPr userDrawn="1"/>
        </p:nvSpPr>
        <p:spPr>
          <a:xfrm>
            <a:off x="0" y="6766560"/>
            <a:ext cx="9144000" cy="914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824">
              <a:solidFill>
                <a:srgbClr val="FFFFFF"/>
              </a:solidFill>
            </a:endParaRPr>
          </a:p>
        </p:txBody>
      </p:sp>
    </p:spTree>
    <p:extLst>
      <p:ext uri="{BB962C8B-B14F-4D97-AF65-F5344CB8AC3E}">
        <p14:creationId xmlns:p14="http://schemas.microsoft.com/office/powerpoint/2010/main" val="29264513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831314" rtl="0" eaLnBrk="1" latinLnBrk="0" hangingPunct="1">
        <a:lnSpc>
          <a:spcPct val="90000"/>
        </a:lnSpc>
        <a:spcBef>
          <a:spcPct val="0"/>
        </a:spcBef>
        <a:buNone/>
        <a:defRPr sz="2909" b="1" kern="1200">
          <a:solidFill>
            <a:schemeClr val="tx2"/>
          </a:solidFill>
          <a:latin typeface="+mj-lt"/>
          <a:ea typeface="+mj-ea"/>
          <a:cs typeface="+mj-cs"/>
        </a:defRPr>
      </a:lvl1pPr>
    </p:titleStyle>
    <p:bodyStyle>
      <a:lvl1pPr marL="0" indent="0" algn="l" defTabSz="831314" rtl="0" eaLnBrk="1" latinLnBrk="0" hangingPunct="1">
        <a:lnSpc>
          <a:spcPct val="90000"/>
        </a:lnSpc>
        <a:spcBef>
          <a:spcPts val="909"/>
        </a:spcBef>
        <a:buFont typeface="Arial" panose="020B0604020202020204" pitchFamily="34" charset="0"/>
        <a:buNone/>
        <a:defRPr sz="2546" kern="1200">
          <a:solidFill>
            <a:schemeClr val="tx1"/>
          </a:solidFill>
          <a:latin typeface="+mn-lt"/>
          <a:ea typeface="+mn-ea"/>
          <a:cs typeface="+mn-cs"/>
        </a:defRPr>
      </a:lvl1pPr>
      <a:lvl2pPr marL="623486" indent="-207829" algn="l" defTabSz="831314" rtl="0" eaLnBrk="1" latinLnBrk="0" hangingPunct="1">
        <a:lnSpc>
          <a:spcPct val="90000"/>
        </a:lnSpc>
        <a:spcBef>
          <a:spcPts val="454"/>
        </a:spcBef>
        <a:buFont typeface="Arial" panose="020B0604020202020204" pitchFamily="34" charset="0"/>
        <a:buChar char="•"/>
        <a:defRPr sz="2182" kern="1200">
          <a:solidFill>
            <a:schemeClr val="tx1"/>
          </a:solidFill>
          <a:latin typeface="+mn-lt"/>
          <a:ea typeface="+mn-ea"/>
          <a:cs typeface="+mn-cs"/>
        </a:defRPr>
      </a:lvl2pPr>
      <a:lvl3pPr marL="1039143" indent="-207829" algn="l" defTabSz="831314" rtl="0" eaLnBrk="1" latinLnBrk="0" hangingPunct="1">
        <a:lnSpc>
          <a:spcPct val="90000"/>
        </a:lnSpc>
        <a:spcBef>
          <a:spcPts val="454"/>
        </a:spcBef>
        <a:buFont typeface="Arial" panose="020B0604020202020204" pitchFamily="34" charset="0"/>
        <a:buChar char="•"/>
        <a:defRPr sz="1819" kern="1200">
          <a:solidFill>
            <a:schemeClr val="tx1"/>
          </a:solidFill>
          <a:latin typeface="+mn-lt"/>
          <a:ea typeface="+mn-ea"/>
          <a:cs typeface="+mn-cs"/>
        </a:defRPr>
      </a:lvl3pPr>
      <a:lvl4pPr marL="1454801"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4pPr>
      <a:lvl5pPr marL="1870458"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5pPr>
      <a:lvl6pPr marL="2286115"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6pPr>
      <a:lvl7pPr marL="2701773"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7pPr>
      <a:lvl8pPr marL="3117430"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8pPr>
      <a:lvl9pPr marL="3533087"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9pPr>
    </p:bodyStyle>
    <p:otherStyle>
      <a:defPPr>
        <a:defRPr lang="en-US"/>
      </a:defPPr>
      <a:lvl1pPr marL="0" algn="l" defTabSz="831314" rtl="0" eaLnBrk="1" latinLnBrk="0" hangingPunct="1">
        <a:defRPr sz="1637" kern="1200">
          <a:solidFill>
            <a:schemeClr val="tx1"/>
          </a:solidFill>
          <a:latin typeface="+mn-lt"/>
          <a:ea typeface="+mn-ea"/>
          <a:cs typeface="+mn-cs"/>
        </a:defRPr>
      </a:lvl1pPr>
      <a:lvl2pPr marL="415657" algn="l" defTabSz="831314" rtl="0" eaLnBrk="1" latinLnBrk="0" hangingPunct="1">
        <a:defRPr sz="1637" kern="1200">
          <a:solidFill>
            <a:schemeClr val="tx1"/>
          </a:solidFill>
          <a:latin typeface="+mn-lt"/>
          <a:ea typeface="+mn-ea"/>
          <a:cs typeface="+mn-cs"/>
        </a:defRPr>
      </a:lvl2pPr>
      <a:lvl3pPr marL="831314" algn="l" defTabSz="831314" rtl="0" eaLnBrk="1" latinLnBrk="0" hangingPunct="1">
        <a:defRPr sz="1637" kern="1200">
          <a:solidFill>
            <a:schemeClr val="tx1"/>
          </a:solidFill>
          <a:latin typeface="+mn-lt"/>
          <a:ea typeface="+mn-ea"/>
          <a:cs typeface="+mn-cs"/>
        </a:defRPr>
      </a:lvl3pPr>
      <a:lvl4pPr marL="1246972" algn="l" defTabSz="831314" rtl="0" eaLnBrk="1" latinLnBrk="0" hangingPunct="1">
        <a:defRPr sz="1637" kern="1200">
          <a:solidFill>
            <a:schemeClr val="tx1"/>
          </a:solidFill>
          <a:latin typeface="+mn-lt"/>
          <a:ea typeface="+mn-ea"/>
          <a:cs typeface="+mn-cs"/>
        </a:defRPr>
      </a:lvl4pPr>
      <a:lvl5pPr marL="1662630" algn="l" defTabSz="831314" rtl="0" eaLnBrk="1" latinLnBrk="0" hangingPunct="1">
        <a:defRPr sz="1637" kern="1200">
          <a:solidFill>
            <a:schemeClr val="tx1"/>
          </a:solidFill>
          <a:latin typeface="+mn-lt"/>
          <a:ea typeface="+mn-ea"/>
          <a:cs typeface="+mn-cs"/>
        </a:defRPr>
      </a:lvl5pPr>
      <a:lvl6pPr marL="2078287" algn="l" defTabSz="831314" rtl="0" eaLnBrk="1" latinLnBrk="0" hangingPunct="1">
        <a:defRPr sz="1637" kern="1200">
          <a:solidFill>
            <a:schemeClr val="tx1"/>
          </a:solidFill>
          <a:latin typeface="+mn-lt"/>
          <a:ea typeface="+mn-ea"/>
          <a:cs typeface="+mn-cs"/>
        </a:defRPr>
      </a:lvl6pPr>
      <a:lvl7pPr marL="2493944" algn="l" defTabSz="831314" rtl="0" eaLnBrk="1" latinLnBrk="0" hangingPunct="1">
        <a:defRPr sz="1637" kern="1200">
          <a:solidFill>
            <a:schemeClr val="tx1"/>
          </a:solidFill>
          <a:latin typeface="+mn-lt"/>
          <a:ea typeface="+mn-ea"/>
          <a:cs typeface="+mn-cs"/>
        </a:defRPr>
      </a:lvl7pPr>
      <a:lvl8pPr marL="2909601" algn="l" defTabSz="831314" rtl="0" eaLnBrk="1" latinLnBrk="0" hangingPunct="1">
        <a:defRPr sz="1637" kern="1200">
          <a:solidFill>
            <a:schemeClr val="tx1"/>
          </a:solidFill>
          <a:latin typeface="+mn-lt"/>
          <a:ea typeface="+mn-ea"/>
          <a:cs typeface="+mn-cs"/>
        </a:defRPr>
      </a:lvl8pPr>
      <a:lvl9pPr marL="3325258" algn="l" defTabSz="831314" rtl="0" eaLnBrk="1" latinLnBrk="0" hangingPunct="1">
        <a:defRPr sz="163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bwMode="auto">
          <a:xfrm>
            <a:off x="228600" y="0"/>
            <a:ext cx="8458200" cy="1066800"/>
          </a:xfrm>
          <a:prstGeom prst="rect">
            <a:avLst/>
          </a:prstGeom>
          <a:noFill/>
          <a:ln w="9525">
            <a:noFill/>
            <a:miter lim="800000"/>
            <a:headEnd/>
            <a:tailEnd/>
          </a:ln>
          <a:effectLst/>
        </p:spPr>
        <p:txBody>
          <a:bodyPr vert="horz" wrap="square" lIns="91420" tIns="45710" rIns="91420" bIns="4571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81000" y="1295400"/>
            <a:ext cx="8305800" cy="5029200"/>
          </a:xfrm>
          <a:prstGeom prst="rect">
            <a:avLst/>
          </a:prstGeom>
          <a:noFill/>
          <a:ln w="9525">
            <a:noFill/>
            <a:miter lim="800000"/>
            <a:headEnd/>
            <a:tailEnd/>
          </a:ln>
        </p:spPr>
        <p:txBody>
          <a:bodyPr vert="horz" wrap="square" lIns="91420" tIns="45710" rIns="91420" bIns="45710" numCol="1" anchor="t" anchorCtr="0" compatLnSpc="1">
            <a:prstTxWarp prst="textNoShape">
              <a:avLst/>
            </a:prstTxWarp>
          </a:bodyPr>
          <a:lstStyle/>
          <a:p>
            <a:pPr lvl="0">
              <a:buClrTx/>
              <a:buFont typeface="Wingdings" pitchFamily="2" charset="2"/>
              <a:buChar char="§"/>
            </a:pPr>
            <a:r>
              <a:rPr lang="en-US"/>
              <a:t>Click to edit Master text styles</a:t>
            </a:r>
          </a:p>
          <a:p>
            <a:pPr lvl="1">
              <a:buClrTx/>
              <a:buFont typeface="Wingdings" pitchFamily="2" charset="2"/>
              <a:buChar char="§"/>
            </a:pPr>
            <a:r>
              <a:rPr lang="en-US"/>
              <a:t>Second level</a:t>
            </a:r>
          </a:p>
          <a:p>
            <a:pPr lvl="2">
              <a:buClrTx/>
              <a:buFont typeface="Wingdings" pitchFamily="2" charset="2"/>
              <a:buChar char="§"/>
            </a:pPr>
            <a:r>
              <a:rPr lang="en-US"/>
              <a:t>Third level</a:t>
            </a:r>
          </a:p>
          <a:p>
            <a:pPr lvl="3">
              <a:buClrTx/>
              <a:buFont typeface="Wingdings" pitchFamily="2" charset="2"/>
              <a:buChar char="§"/>
            </a:pPr>
            <a:r>
              <a:rPr lang="en-US"/>
              <a:t>Fourth level</a:t>
            </a:r>
          </a:p>
          <a:p>
            <a:pPr lvl="4">
              <a:buClrTx/>
              <a:buFont typeface="Wingdings" pitchFamily="2" charset="2"/>
              <a:buChar char="§"/>
            </a:pPr>
            <a:r>
              <a:rPr lang="en-US"/>
              <a:t>Fifth level</a:t>
            </a:r>
            <a:endParaRPr lang="en-US" dirty="0"/>
          </a:p>
        </p:txBody>
      </p:sp>
      <p:sp>
        <p:nvSpPr>
          <p:cNvPr id="5" name="Rectangle 5"/>
          <p:cNvSpPr>
            <a:spLocks noGrp="1" noChangeArrowheads="1"/>
          </p:cNvSpPr>
          <p:nvPr>
            <p:ph type="sldNum" sz="quarter" idx="4"/>
          </p:nvPr>
        </p:nvSpPr>
        <p:spPr>
          <a:xfrm>
            <a:off x="8746225" y="6464800"/>
            <a:ext cx="379474" cy="304800"/>
          </a:xfrm>
          <a:prstGeom prst="rect">
            <a:avLst/>
          </a:prstGeom>
          <a:ln/>
        </p:spPr>
        <p:txBody>
          <a:bodyPr lIns="91432" tIns="45716" rIns="91432" bIns="45716"/>
          <a:lstStyle>
            <a:lvl1pPr algn="ctr">
              <a:defRPr sz="1000">
                <a:latin typeface="Calibri" pitchFamily="34" charset="0"/>
              </a:defRPr>
            </a:lvl1pPr>
          </a:lstStyle>
          <a:p>
            <a:pPr defTabSz="914318"/>
            <a:fld id="{BDF65B5A-95D7-4AE5-867A-9A912C40B1E0}" type="slidenum">
              <a:rPr lang="en-US" smtClean="0">
                <a:solidFill>
                  <a:prstClr val="black"/>
                </a:solidFill>
              </a:rPr>
              <a:pPr defTabSz="914318"/>
              <a:t>‹#›</a:t>
            </a:fld>
            <a:endParaRPr lang="en-US">
              <a:solidFill>
                <a:prstClr val="black"/>
              </a:solidFill>
            </a:endParaRPr>
          </a:p>
        </p:txBody>
      </p:sp>
    </p:spTree>
    <p:extLst>
      <p:ext uri="{BB962C8B-B14F-4D97-AF65-F5344CB8AC3E}">
        <p14:creationId xmlns:p14="http://schemas.microsoft.com/office/powerpoint/2010/main" val="79017078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hf hdr="0" ftr="0" dt="0"/>
  <p:txStyles>
    <p:titleStyle>
      <a:lvl1pPr algn="l" rtl="0" eaLnBrk="1" fontAlgn="base" hangingPunct="1">
        <a:spcBef>
          <a:spcPct val="0"/>
        </a:spcBef>
        <a:spcAft>
          <a:spcPct val="0"/>
        </a:spcAft>
        <a:defRPr lang="en-US" sz="2800" b="1" dirty="0" smtClean="0">
          <a:solidFill>
            <a:schemeClr val="tx1"/>
          </a:solidFill>
          <a:effectLst/>
          <a:latin typeface="Calibri" pitchFamily="34" charset="0"/>
          <a:ea typeface="+mj-ea"/>
          <a:cs typeface="+mj-cs"/>
        </a:defRPr>
      </a:lvl1pPr>
      <a:lvl2pPr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Rockwell" pitchFamily="28" charset="0"/>
        </a:defRPr>
      </a:lvl2pPr>
      <a:lvl3pPr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Rockwell" pitchFamily="28" charset="0"/>
        </a:defRPr>
      </a:lvl3pPr>
      <a:lvl4pPr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Rockwell" pitchFamily="28" charset="0"/>
        </a:defRPr>
      </a:lvl4pPr>
      <a:lvl5pPr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Rockwell" pitchFamily="28" charset="0"/>
        </a:defRPr>
      </a:lvl5pPr>
      <a:lvl6pPr marL="457104"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Trebuchet MS" pitchFamily="34" charset="0"/>
        </a:defRPr>
      </a:lvl6pPr>
      <a:lvl7pPr marL="914209"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Trebuchet MS" pitchFamily="34" charset="0"/>
        </a:defRPr>
      </a:lvl7pPr>
      <a:lvl8pPr marL="1371314"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Trebuchet MS" pitchFamily="34" charset="0"/>
        </a:defRPr>
      </a:lvl8pPr>
      <a:lvl9pPr marL="1828418"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Trebuchet MS" pitchFamily="34" charset="0"/>
        </a:defRPr>
      </a:lvl9pPr>
    </p:titleStyle>
    <p:bodyStyle>
      <a:lvl1pPr marL="342828" indent="-342828" algn="l" rtl="0" eaLnBrk="1" fontAlgn="base" hangingPunct="1">
        <a:spcBef>
          <a:spcPct val="60000"/>
        </a:spcBef>
        <a:spcAft>
          <a:spcPct val="0"/>
        </a:spcAft>
        <a:buFont typeface="Wingdings" pitchFamily="28" charset="2"/>
        <a:buChar char="q"/>
        <a:defRPr lang="en-US" sz="2400" b="0" dirty="0" smtClean="0">
          <a:solidFill>
            <a:schemeClr val="tx1"/>
          </a:solidFill>
          <a:latin typeface="Calibri" pitchFamily="34" charset="0"/>
          <a:ea typeface="+mn-ea"/>
          <a:cs typeface="+mn-cs"/>
        </a:defRPr>
      </a:lvl1pPr>
      <a:lvl2pPr marL="742794" indent="-285690" algn="l" rtl="0" eaLnBrk="1" fontAlgn="base" hangingPunct="1">
        <a:spcBef>
          <a:spcPct val="60000"/>
        </a:spcBef>
        <a:spcAft>
          <a:spcPct val="0"/>
        </a:spcAft>
        <a:buFont typeface="Wingdings" pitchFamily="28" charset="2"/>
        <a:buChar char="Ø"/>
        <a:defRPr lang="en-US" sz="2400" dirty="0" smtClean="0">
          <a:solidFill>
            <a:schemeClr val="tx1"/>
          </a:solidFill>
          <a:latin typeface="Calibri" pitchFamily="34" charset="0"/>
        </a:defRPr>
      </a:lvl2pPr>
      <a:lvl3pPr marL="1142761" indent="-228551" algn="l" rtl="0" eaLnBrk="1" fontAlgn="base" hangingPunct="1">
        <a:spcBef>
          <a:spcPct val="60000"/>
        </a:spcBef>
        <a:spcAft>
          <a:spcPct val="0"/>
        </a:spcAft>
        <a:buFont typeface="Wingdings" pitchFamily="28" charset="2"/>
        <a:buChar char="v"/>
        <a:defRPr lang="en-US" sz="2400" dirty="0" smtClean="0">
          <a:solidFill>
            <a:schemeClr val="tx1"/>
          </a:solidFill>
          <a:latin typeface="Calibri" pitchFamily="34" charset="0"/>
        </a:defRPr>
      </a:lvl3pPr>
      <a:lvl4pPr marL="1599865" indent="-228551" algn="l" rtl="0" eaLnBrk="1" fontAlgn="base" hangingPunct="1">
        <a:spcBef>
          <a:spcPct val="60000"/>
        </a:spcBef>
        <a:spcAft>
          <a:spcPct val="0"/>
        </a:spcAft>
        <a:buChar char="•"/>
        <a:defRPr lang="en-US" sz="2400" dirty="0" smtClean="0">
          <a:solidFill>
            <a:schemeClr val="tx1"/>
          </a:solidFill>
          <a:latin typeface="Calibri" pitchFamily="34" charset="0"/>
        </a:defRPr>
      </a:lvl4pPr>
      <a:lvl5pPr marL="2056969" indent="-228551" algn="l" rtl="0" eaLnBrk="1" fontAlgn="base" hangingPunct="1">
        <a:spcBef>
          <a:spcPct val="60000"/>
        </a:spcBef>
        <a:spcAft>
          <a:spcPct val="0"/>
        </a:spcAft>
        <a:buFont typeface="Wingdings" pitchFamily="28" charset="2"/>
        <a:buChar char="§"/>
        <a:defRPr lang="en-US" sz="2400" dirty="0" smtClean="0">
          <a:solidFill>
            <a:schemeClr val="tx1"/>
          </a:solidFill>
          <a:latin typeface="Calibri" pitchFamily="34" charset="0"/>
        </a:defRPr>
      </a:lvl5pPr>
      <a:lvl6pPr marL="2514074" indent="-228551" algn="l" rtl="0" eaLnBrk="1" fontAlgn="base" hangingPunct="1">
        <a:spcBef>
          <a:spcPct val="60000"/>
        </a:spcBef>
        <a:spcAft>
          <a:spcPct val="0"/>
        </a:spcAft>
        <a:buFont typeface="Wingdings" pitchFamily="2" charset="2"/>
        <a:buChar char="§"/>
        <a:defRPr>
          <a:solidFill>
            <a:schemeClr val="tx1"/>
          </a:solidFill>
          <a:latin typeface="+mn-lt"/>
        </a:defRPr>
      </a:lvl6pPr>
      <a:lvl7pPr marL="2971179" indent="-228551" algn="l" rtl="0" eaLnBrk="1" fontAlgn="base" hangingPunct="1">
        <a:spcBef>
          <a:spcPct val="60000"/>
        </a:spcBef>
        <a:spcAft>
          <a:spcPct val="0"/>
        </a:spcAft>
        <a:buFont typeface="Wingdings" pitchFamily="2" charset="2"/>
        <a:buChar char="§"/>
        <a:defRPr>
          <a:solidFill>
            <a:schemeClr val="tx1"/>
          </a:solidFill>
          <a:latin typeface="+mn-lt"/>
        </a:defRPr>
      </a:lvl7pPr>
      <a:lvl8pPr marL="3428283" indent="-228551" algn="l" rtl="0" eaLnBrk="1" fontAlgn="base" hangingPunct="1">
        <a:spcBef>
          <a:spcPct val="60000"/>
        </a:spcBef>
        <a:spcAft>
          <a:spcPct val="0"/>
        </a:spcAft>
        <a:buFont typeface="Wingdings" pitchFamily="2" charset="2"/>
        <a:buChar char="§"/>
        <a:defRPr>
          <a:solidFill>
            <a:schemeClr val="tx1"/>
          </a:solidFill>
          <a:latin typeface="+mn-lt"/>
        </a:defRPr>
      </a:lvl8pPr>
      <a:lvl9pPr marL="3885387" indent="-228551" algn="l" rtl="0" eaLnBrk="1" fontAlgn="base" hangingPunct="1">
        <a:spcBef>
          <a:spcPct val="60000"/>
        </a:spcBef>
        <a:spcAft>
          <a:spcPct val="0"/>
        </a:spcAft>
        <a:buFont typeface="Wingdings" pitchFamily="2" charset="2"/>
        <a:buChar char="§"/>
        <a:defRPr>
          <a:solidFill>
            <a:schemeClr val="tx1"/>
          </a:solidFill>
          <a:latin typeface="+mn-lt"/>
        </a:defRPr>
      </a:lvl9pPr>
    </p:bodyStyle>
    <p:otherStyle>
      <a:defPPr>
        <a:defRPr lang="en-US"/>
      </a:defPPr>
      <a:lvl1pPr marL="0" algn="l" defTabSz="914209" rtl="0" eaLnBrk="1" latinLnBrk="0" hangingPunct="1">
        <a:defRPr sz="1800" kern="1200">
          <a:solidFill>
            <a:schemeClr val="tx1"/>
          </a:solidFill>
          <a:latin typeface="+mn-lt"/>
          <a:ea typeface="+mn-ea"/>
          <a:cs typeface="+mn-cs"/>
        </a:defRPr>
      </a:lvl1pPr>
      <a:lvl2pPr marL="457104"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4" algn="l" defTabSz="914209" rtl="0" eaLnBrk="1" latinLnBrk="0" hangingPunct="1">
        <a:defRPr sz="1800" kern="1200">
          <a:solidFill>
            <a:schemeClr val="tx1"/>
          </a:solidFill>
          <a:latin typeface="+mn-lt"/>
          <a:ea typeface="+mn-ea"/>
          <a:cs typeface="+mn-cs"/>
        </a:defRPr>
      </a:lvl4pPr>
      <a:lvl5pPr marL="1828418"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6" algn="l" defTabSz="914209" rtl="0" eaLnBrk="1" latinLnBrk="0" hangingPunct="1">
        <a:defRPr sz="1800" kern="1200">
          <a:solidFill>
            <a:schemeClr val="tx1"/>
          </a:solidFill>
          <a:latin typeface="+mn-lt"/>
          <a:ea typeface="+mn-ea"/>
          <a:cs typeface="+mn-cs"/>
        </a:defRPr>
      </a:lvl7pPr>
      <a:lvl8pPr marL="3199731" algn="l" defTabSz="914209" rtl="0" eaLnBrk="1" latinLnBrk="0" hangingPunct="1">
        <a:defRPr sz="1800" kern="1200">
          <a:solidFill>
            <a:schemeClr val="tx1"/>
          </a:solidFill>
          <a:latin typeface="+mn-lt"/>
          <a:ea typeface="+mn-ea"/>
          <a:cs typeface="+mn-cs"/>
        </a:defRPr>
      </a:lvl8pPr>
      <a:lvl9pPr marL="3656835" algn="l" defTabSz="91420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B94316-F640-EB4F-B5FF-35A36B92724A}"/>
              </a:ext>
            </a:extLst>
          </p:cNvPr>
          <p:cNvSpPr>
            <a:spLocks noGrp="1"/>
          </p:cNvSpPr>
          <p:nvPr>
            <p:ph type="title"/>
          </p:nvPr>
        </p:nvSpPr>
        <p:spPr>
          <a:xfrm>
            <a:off x="347642" y="365126"/>
            <a:ext cx="816770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FF84786-DE87-AE45-B2BD-1CF769879D5A}"/>
              </a:ext>
            </a:extLst>
          </p:cNvPr>
          <p:cNvSpPr>
            <a:spLocks noGrp="1"/>
          </p:cNvSpPr>
          <p:nvPr>
            <p:ph type="body" idx="1"/>
          </p:nvPr>
        </p:nvSpPr>
        <p:spPr>
          <a:xfrm>
            <a:off x="347642" y="1554480"/>
            <a:ext cx="816770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grpSp>
        <p:nvGrpSpPr>
          <p:cNvPr id="11" name="Group 10">
            <a:extLst>
              <a:ext uri="{FF2B5EF4-FFF2-40B4-BE49-F238E27FC236}">
                <a16:creationId xmlns:a16="http://schemas.microsoft.com/office/drawing/2014/main" id="{42598C92-0D40-3A43-A602-0307F33D4824}"/>
              </a:ext>
            </a:extLst>
          </p:cNvPr>
          <p:cNvGrpSpPr>
            <a:grpSpLocks noChangeAspect="1"/>
          </p:cNvGrpSpPr>
          <p:nvPr userDrawn="1"/>
        </p:nvGrpSpPr>
        <p:grpSpPr>
          <a:xfrm>
            <a:off x="347642" y="5987460"/>
            <a:ext cx="3302583" cy="371158"/>
            <a:chOff x="522514" y="5789582"/>
            <a:chExt cx="7339073" cy="618597"/>
          </a:xfrm>
        </p:grpSpPr>
        <p:pic>
          <p:nvPicPr>
            <p:cNvPr id="8" name="Picture 7">
              <a:extLst>
                <a:ext uri="{FF2B5EF4-FFF2-40B4-BE49-F238E27FC236}">
                  <a16:creationId xmlns:a16="http://schemas.microsoft.com/office/drawing/2014/main" id="{55517C80-B804-9B4B-B42A-85B7B04D12DA}"/>
                </a:ext>
              </a:extLst>
            </p:cNvPr>
            <p:cNvPicPr>
              <a:picLocks noChangeAspect="1"/>
            </p:cNvPicPr>
            <p:nvPr userDrawn="1"/>
          </p:nvPicPr>
          <p:blipFill>
            <a:blip r:embed="rId13"/>
            <a:stretch>
              <a:fillRect/>
            </a:stretch>
          </p:blipFill>
          <p:spPr>
            <a:xfrm>
              <a:off x="522514" y="5849379"/>
              <a:ext cx="2552700" cy="558800"/>
            </a:xfrm>
            <a:prstGeom prst="rect">
              <a:avLst/>
            </a:prstGeom>
          </p:spPr>
        </p:pic>
        <p:cxnSp>
          <p:nvCxnSpPr>
            <p:cNvPr id="9" name="Straight Connector 8">
              <a:extLst>
                <a:ext uri="{FF2B5EF4-FFF2-40B4-BE49-F238E27FC236}">
                  <a16:creationId xmlns:a16="http://schemas.microsoft.com/office/drawing/2014/main" id="{497C7A58-FE63-4240-B686-774D1236D423}"/>
                </a:ext>
              </a:extLst>
            </p:cNvPr>
            <p:cNvCxnSpPr/>
            <p:nvPr userDrawn="1"/>
          </p:nvCxnSpPr>
          <p:spPr>
            <a:xfrm>
              <a:off x="3259394" y="5849379"/>
              <a:ext cx="0" cy="558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96831B9-C273-4948-870F-FFA7DA1B8C8D}"/>
                </a:ext>
              </a:extLst>
            </p:cNvPr>
            <p:cNvSpPr txBox="1"/>
            <p:nvPr userDrawn="1"/>
          </p:nvSpPr>
          <p:spPr>
            <a:xfrm>
              <a:off x="3340337" y="5789582"/>
              <a:ext cx="4521250" cy="615554"/>
            </a:xfrm>
            <a:prstGeom prst="rect">
              <a:avLst/>
            </a:prstGeom>
            <a:noFill/>
          </p:spPr>
          <p:txBody>
            <a:bodyPr wrap="square" rtlCol="0">
              <a:spAutoFit/>
            </a:bodyPr>
            <a:lstStyle/>
            <a:p>
              <a:r>
                <a:rPr lang="en-US" sz="900">
                  <a:latin typeface="+mn-lt"/>
                </a:rPr>
                <a:t>Retaining Employment and Talent After Injury/Illness Network</a:t>
              </a:r>
            </a:p>
          </p:txBody>
        </p:sp>
      </p:grpSp>
      <p:sp>
        <p:nvSpPr>
          <p:cNvPr id="12" name="Rectangle 11">
            <a:extLst>
              <a:ext uri="{FF2B5EF4-FFF2-40B4-BE49-F238E27FC236}">
                <a16:creationId xmlns:a16="http://schemas.microsoft.com/office/drawing/2014/main" id="{8B807A7E-A35E-E54D-BCB4-B463032889DD}"/>
              </a:ext>
            </a:extLst>
          </p:cNvPr>
          <p:cNvSpPr/>
          <p:nvPr userDrawn="1"/>
        </p:nvSpPr>
        <p:spPr>
          <a:xfrm>
            <a:off x="8362337" y="6765039"/>
            <a:ext cx="581508" cy="92962"/>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10AB62D4-0FAD-094B-99F8-58BB88FC5CF9}"/>
              </a:ext>
            </a:extLst>
          </p:cNvPr>
          <p:cNvSpPr txBox="1"/>
          <p:nvPr userDrawn="1"/>
        </p:nvSpPr>
        <p:spPr>
          <a:xfrm>
            <a:off x="8362337" y="6269926"/>
            <a:ext cx="581508" cy="207877"/>
          </a:xfrm>
          <a:prstGeom prst="rect">
            <a:avLst/>
          </a:prstGeom>
          <a:noFill/>
        </p:spPr>
        <p:txBody>
          <a:bodyPr wrap="square" rtlCol="0">
            <a:spAutoFit/>
          </a:bodyPr>
          <a:lstStyle/>
          <a:p>
            <a:pPr algn="ctr"/>
            <a:fld id="{A99BBDAB-5A7E-9140-A08E-AD1068E58EF0}" type="slidenum">
              <a:rPr lang="en-US" sz="751" smtClean="0">
                <a:latin typeface="+mn-lt"/>
              </a:rPr>
              <a:pPr algn="ctr"/>
              <a:t>‹#›</a:t>
            </a:fld>
            <a:endParaRPr lang="en-US" sz="751">
              <a:latin typeface="+mn-lt"/>
            </a:endParaRPr>
          </a:p>
        </p:txBody>
      </p:sp>
    </p:spTree>
    <p:extLst>
      <p:ext uri="{BB962C8B-B14F-4D97-AF65-F5344CB8AC3E}">
        <p14:creationId xmlns:p14="http://schemas.microsoft.com/office/powerpoint/2010/main" val="184551417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685835" rtl="0" eaLnBrk="1" latinLnBrk="0" hangingPunct="1">
        <a:lnSpc>
          <a:spcPct val="90000"/>
        </a:lnSpc>
        <a:spcBef>
          <a:spcPct val="0"/>
        </a:spcBef>
        <a:buNone/>
        <a:defRPr sz="3300" kern="1200">
          <a:solidFill>
            <a:srgbClr val="0D2335"/>
          </a:solidFill>
          <a:latin typeface="+mn-lt"/>
          <a:ea typeface="+mj-ea"/>
          <a:cs typeface="+mj-cs"/>
        </a:defRPr>
      </a:lvl1pPr>
    </p:titleStyle>
    <p:bodyStyle>
      <a:lvl1pPr marL="171458" indent="-171458" algn="l" defTabSz="685835" rtl="0" eaLnBrk="1" latinLnBrk="0" hangingPunct="1">
        <a:lnSpc>
          <a:spcPct val="90000"/>
        </a:lnSpc>
        <a:spcBef>
          <a:spcPts val="751"/>
        </a:spcBef>
        <a:buClr>
          <a:srgbClr val="135280"/>
        </a:buClr>
        <a:buFont typeface="Arial" panose="020B0604020202020204" pitchFamily="34" charset="0"/>
        <a:buChar char="•"/>
        <a:defRPr sz="2100" kern="1200">
          <a:solidFill>
            <a:schemeClr val="tx1"/>
          </a:solidFill>
          <a:latin typeface="+mn-lt"/>
          <a:ea typeface="+mn-ea"/>
          <a:cs typeface="+mn-cs"/>
        </a:defRPr>
      </a:lvl1pPr>
      <a:lvl2pPr marL="514376" indent="-171458" algn="l" defTabSz="685835" rtl="0" eaLnBrk="1" latinLnBrk="0" hangingPunct="1">
        <a:lnSpc>
          <a:spcPct val="90000"/>
        </a:lnSpc>
        <a:spcBef>
          <a:spcPts val="375"/>
        </a:spcBef>
        <a:buClr>
          <a:srgbClr val="135280"/>
        </a:buClr>
        <a:buFont typeface="Courier New" panose="02070309020205020404" pitchFamily="49" charset="0"/>
        <a:buChar char="o"/>
        <a:defRPr sz="1800" kern="1200">
          <a:solidFill>
            <a:schemeClr val="tx1"/>
          </a:solidFill>
          <a:latin typeface="+mn-lt"/>
          <a:ea typeface="+mn-ea"/>
          <a:cs typeface="+mn-cs"/>
        </a:defRPr>
      </a:lvl2pPr>
      <a:lvl3pPr marL="857294" indent="-171458" algn="l" defTabSz="685835" rtl="0" eaLnBrk="1" latinLnBrk="0" hangingPunct="1">
        <a:lnSpc>
          <a:spcPct val="90000"/>
        </a:lnSpc>
        <a:spcBef>
          <a:spcPts val="375"/>
        </a:spcBef>
        <a:buClr>
          <a:srgbClr val="0D2335"/>
        </a:buClr>
        <a:buFont typeface="Wingdings" pitchFamily="2" charset="2"/>
        <a:buChar char="§"/>
        <a:defRPr sz="1500" kern="1200">
          <a:solidFill>
            <a:schemeClr val="tx1"/>
          </a:solidFill>
          <a:latin typeface="+mn-lt"/>
          <a:ea typeface="+mn-ea"/>
          <a:cs typeface="+mn-cs"/>
        </a:defRPr>
      </a:lvl3pPr>
      <a:lvl4pPr marL="1200212" indent="-171458" algn="l" defTabSz="685835" rtl="0" eaLnBrk="1" latinLnBrk="0" hangingPunct="1">
        <a:lnSpc>
          <a:spcPct val="90000"/>
        </a:lnSpc>
        <a:spcBef>
          <a:spcPts val="375"/>
        </a:spcBef>
        <a:buClr>
          <a:srgbClr val="0D2335"/>
        </a:buClr>
        <a:buFont typeface="Wingdings" pitchFamily="2" charset="2"/>
        <a:buChar char="Ø"/>
        <a:defRPr sz="1350" kern="1200">
          <a:solidFill>
            <a:schemeClr val="tx1"/>
          </a:solidFill>
          <a:latin typeface="+mn-lt"/>
          <a:ea typeface="+mn-ea"/>
          <a:cs typeface="+mn-cs"/>
        </a:defRPr>
      </a:lvl4pPr>
      <a:lvl5pPr marL="1543129" indent="-171458" algn="l" defTabSz="685835" rtl="0" eaLnBrk="1" latinLnBrk="0" hangingPunct="1">
        <a:lnSpc>
          <a:spcPct val="90000"/>
        </a:lnSpc>
        <a:spcBef>
          <a:spcPts val="375"/>
        </a:spcBef>
        <a:buClr>
          <a:srgbClr val="0D2335"/>
        </a:buClr>
        <a:buFont typeface="Wingdings" pitchFamily="2" charset="2"/>
        <a:buChar char="Ø"/>
        <a:defRPr sz="1350" kern="1200">
          <a:solidFill>
            <a:schemeClr val="tx1"/>
          </a:solidFill>
          <a:latin typeface="+mn-lt"/>
          <a:ea typeface="+mn-ea"/>
          <a:cs typeface="+mn-cs"/>
        </a:defRPr>
      </a:lvl5pPr>
      <a:lvl6pPr marL="188604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4"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8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9"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8"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3" algn="l" defTabSz="685835" rtl="0" eaLnBrk="1" latinLnBrk="0" hangingPunct="1">
        <a:defRPr sz="1350" kern="1200">
          <a:solidFill>
            <a:schemeClr val="tx1"/>
          </a:solidFill>
          <a:latin typeface="+mn-lt"/>
          <a:ea typeface="+mn-ea"/>
          <a:cs typeface="+mn-cs"/>
        </a:defRPr>
      </a:lvl4pPr>
      <a:lvl5pPr marL="1371671" algn="l" defTabSz="685835" rtl="0" eaLnBrk="1" latinLnBrk="0" hangingPunct="1">
        <a:defRPr sz="1350" kern="1200">
          <a:solidFill>
            <a:schemeClr val="tx1"/>
          </a:solidFill>
          <a:latin typeface="+mn-lt"/>
          <a:ea typeface="+mn-ea"/>
          <a:cs typeface="+mn-cs"/>
        </a:defRPr>
      </a:lvl5pPr>
      <a:lvl6pPr marL="1714588" algn="l" defTabSz="685835" rtl="0" eaLnBrk="1" latinLnBrk="0" hangingPunct="1">
        <a:defRPr sz="1350" kern="1200">
          <a:solidFill>
            <a:schemeClr val="tx1"/>
          </a:solidFill>
          <a:latin typeface="+mn-lt"/>
          <a:ea typeface="+mn-ea"/>
          <a:cs typeface="+mn-cs"/>
        </a:defRPr>
      </a:lvl6pPr>
      <a:lvl7pPr marL="2057505" algn="l" defTabSz="685835" rtl="0" eaLnBrk="1" latinLnBrk="0" hangingPunct="1">
        <a:defRPr sz="1350" kern="1200">
          <a:solidFill>
            <a:schemeClr val="tx1"/>
          </a:solidFill>
          <a:latin typeface="+mn-lt"/>
          <a:ea typeface="+mn-ea"/>
          <a:cs typeface="+mn-cs"/>
        </a:defRPr>
      </a:lvl7pPr>
      <a:lvl8pPr marL="2400422" algn="l" defTabSz="685835" rtl="0" eaLnBrk="1" latinLnBrk="0" hangingPunct="1">
        <a:defRPr sz="1350" kern="1200">
          <a:solidFill>
            <a:schemeClr val="tx1"/>
          </a:solidFill>
          <a:latin typeface="+mn-lt"/>
          <a:ea typeface="+mn-ea"/>
          <a:cs typeface="+mn-cs"/>
        </a:defRPr>
      </a:lvl8pPr>
      <a:lvl9pPr marL="2743340"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retainta.org/" TargetMode="External"/><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ED8EA-DD3B-7E48-A921-73A9737F95F3}"/>
              </a:ext>
            </a:extLst>
          </p:cNvPr>
          <p:cNvSpPr>
            <a:spLocks noGrp="1"/>
          </p:cNvSpPr>
          <p:nvPr>
            <p:ph type="ctrTitle"/>
          </p:nvPr>
        </p:nvSpPr>
        <p:spPr>
          <a:xfrm>
            <a:off x="391887" y="2833318"/>
            <a:ext cx="6896192" cy="2557220"/>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3975" dirty="0"/>
              <a:t>RETAIN Community of Practice</a:t>
            </a:r>
            <a:br>
              <a:rPr lang="en-US" sz="3975" dirty="0"/>
            </a:br>
            <a:r>
              <a:rPr lang="en-US" sz="3975" i="1" dirty="0"/>
              <a:t>Communications Exchange Series</a:t>
            </a:r>
            <a:r>
              <a:rPr lang="en-US" sz="3975" dirty="0"/>
              <a:t/>
            </a:r>
            <a:br>
              <a:rPr lang="en-US" sz="3975" dirty="0"/>
            </a:br>
            <a:r>
              <a:rPr lang="en-US" dirty="0"/>
              <a:t/>
            </a:r>
            <a:br>
              <a:rPr lang="en-US" dirty="0"/>
            </a:br>
            <a:endParaRPr lang="en-US" dirty="0"/>
          </a:p>
        </p:txBody>
      </p:sp>
      <p:sp>
        <p:nvSpPr>
          <p:cNvPr id="3" name="Subtitle 2">
            <a:extLst>
              <a:ext uri="{FF2B5EF4-FFF2-40B4-BE49-F238E27FC236}">
                <a16:creationId xmlns:a16="http://schemas.microsoft.com/office/drawing/2014/main" id="{3C75A676-7A38-C847-82DA-A1DCF922AF5D}"/>
              </a:ext>
            </a:extLst>
          </p:cNvPr>
          <p:cNvSpPr>
            <a:spLocks noGrp="1"/>
          </p:cNvSpPr>
          <p:nvPr>
            <p:ph type="subTitle" idx="1"/>
          </p:nvPr>
        </p:nvSpPr>
        <p:spPr/>
        <p:txBody>
          <a:bodyPr>
            <a:normAutofit/>
          </a:bodyPr>
          <a:lstStyle/>
          <a:p>
            <a:r>
              <a:rPr lang="en-US" sz="2800" dirty="0"/>
              <a:t>September 23, 2019</a:t>
            </a:r>
          </a:p>
        </p:txBody>
      </p:sp>
    </p:spTree>
    <p:custDataLst>
      <p:tags r:id="rId1"/>
    </p:custDataLst>
    <p:extLst>
      <p:ext uri="{BB962C8B-B14F-4D97-AF65-F5344CB8AC3E}">
        <p14:creationId xmlns:p14="http://schemas.microsoft.com/office/powerpoint/2010/main" val="2691691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0"/>
          </p:nvPr>
        </p:nvSpPr>
        <p:spPr>
          <a:xfrm>
            <a:off x="1487733" y="4415128"/>
            <a:ext cx="2340183" cy="940643"/>
          </a:xfrm>
        </p:spPr>
        <p:txBody>
          <a:bodyPr>
            <a:noAutofit/>
          </a:bodyPr>
          <a:lstStyle/>
          <a:p>
            <a:r>
              <a:rPr lang="en-US" sz="2000" dirty="0">
                <a:latin typeface="Calibri" panose="020F0502020204030204" pitchFamily="34" charset="0"/>
                <a:cs typeface="Calibri" panose="020F0502020204030204" pitchFamily="34" charset="0"/>
              </a:rPr>
              <a:t>Mona </a:t>
            </a:r>
            <a:r>
              <a:rPr lang="en-US" sz="2000" dirty="0" err="1">
                <a:latin typeface="Calibri" panose="020F0502020204030204" pitchFamily="34" charset="0"/>
                <a:cs typeface="Calibri" panose="020F0502020204030204" pitchFamily="34" charset="0"/>
              </a:rPr>
              <a:t>Kilany</a:t>
            </a:r>
            <a:r>
              <a:rPr lang="en-US" sz="2000" dirty="0">
                <a:latin typeface="Calibri" panose="020F0502020204030204" pitchFamily="34" charset="0"/>
                <a:cs typeface="Calibri" panose="020F0502020204030204" pitchFamily="34" charset="0"/>
              </a:rPr>
              <a:t>, PhD</a:t>
            </a:r>
          </a:p>
          <a:p>
            <a:r>
              <a:rPr lang="en-US" sz="2000" dirty="0">
                <a:latin typeface="Calibri" panose="020F0502020204030204" pitchFamily="34" charset="0"/>
                <a:cs typeface="Calibri" panose="020F0502020204030204" pitchFamily="34" charset="0"/>
              </a:rPr>
              <a:t>AIR</a:t>
            </a:r>
          </a:p>
          <a:p>
            <a:r>
              <a:rPr lang="en-US" sz="1400" dirty="0"/>
              <a:t> </a:t>
            </a:r>
          </a:p>
        </p:txBody>
      </p:sp>
      <p:sp>
        <p:nvSpPr>
          <p:cNvPr id="3" name="Rectangle 2">
            <a:extLst>
              <a:ext uri="{FF2B5EF4-FFF2-40B4-BE49-F238E27FC236}">
                <a16:creationId xmlns:a16="http://schemas.microsoft.com/office/drawing/2014/main" id="{32C9F96B-C500-40DD-89E6-2A33FE94E4D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Picture Placeholder 12">
            <a:extLst>
              <a:ext uri="{FF2B5EF4-FFF2-40B4-BE49-F238E27FC236}">
                <a16:creationId xmlns:a16="http://schemas.microsoft.com/office/drawing/2014/main" id="{2D839807-755C-4F3F-8240-1DA81ED509F2}"/>
              </a:ext>
            </a:extLst>
          </p:cNvPr>
          <p:cNvSpPr txBox="1">
            <a:spLocks/>
          </p:cNvSpPr>
          <p:nvPr/>
        </p:nvSpPr>
        <p:spPr>
          <a:xfrm>
            <a:off x="1366418" y="1152277"/>
            <a:ext cx="1665090" cy="2080922"/>
          </a:xfrm>
          <a:prstGeom prst="ellipse">
            <a:avLst/>
          </a:prstGeom>
        </p:spPr>
      </p:sp>
      <p:sp>
        <p:nvSpPr>
          <p:cNvPr id="22" name="Text Placeholder 5">
            <a:extLst>
              <a:ext uri="{FF2B5EF4-FFF2-40B4-BE49-F238E27FC236}">
                <a16:creationId xmlns:a16="http://schemas.microsoft.com/office/drawing/2014/main" id="{4E3C6095-21A1-4B0B-9BA5-3B0D2CFBCF1E}"/>
              </a:ext>
            </a:extLst>
          </p:cNvPr>
          <p:cNvSpPr txBox="1">
            <a:spLocks/>
          </p:cNvSpPr>
          <p:nvPr/>
        </p:nvSpPr>
        <p:spPr>
          <a:xfrm rot="10800000" flipV="1">
            <a:off x="4942401" y="4415128"/>
            <a:ext cx="2340183" cy="940643"/>
          </a:xfrm>
          <a:prstGeom prst="rect">
            <a:avLst/>
          </a:prstGeom>
        </p:spPr>
        <p:txBody>
          <a:bodyPr vert="horz" lIns="91440" tIns="45720" rIns="91440" bIns="45720" rtlCol="0">
            <a:noAutofit/>
          </a:bodyPr>
          <a:lstStyle>
            <a:lvl1pPr marL="0" indent="0" algn="ctr" defTabSz="831314" rtl="0" eaLnBrk="1" latinLnBrk="0" hangingPunct="1">
              <a:lnSpc>
                <a:spcPct val="90000"/>
              </a:lnSpc>
              <a:spcBef>
                <a:spcPts val="909"/>
              </a:spcBef>
              <a:buFont typeface="Arial" panose="020B0604020202020204" pitchFamily="34" charset="0"/>
              <a:buNone/>
              <a:defRPr sz="1800" kern="1200">
                <a:solidFill>
                  <a:schemeClr val="tx2"/>
                </a:solidFill>
                <a:latin typeface="+mn-lt"/>
                <a:ea typeface="+mn-ea"/>
                <a:cs typeface="+mn-cs"/>
              </a:defRPr>
            </a:lvl1pPr>
            <a:lvl2pPr marL="623486" indent="-207829" algn="l" defTabSz="831314" rtl="0" eaLnBrk="1" latinLnBrk="0" hangingPunct="1">
              <a:lnSpc>
                <a:spcPct val="90000"/>
              </a:lnSpc>
              <a:spcBef>
                <a:spcPts val="454"/>
              </a:spcBef>
              <a:buFont typeface="Arial" panose="020B0604020202020204" pitchFamily="34" charset="0"/>
              <a:buChar char="•"/>
              <a:defRPr sz="2182" kern="1200">
                <a:solidFill>
                  <a:schemeClr val="tx1"/>
                </a:solidFill>
                <a:latin typeface="+mn-lt"/>
                <a:ea typeface="+mn-ea"/>
                <a:cs typeface="+mn-cs"/>
              </a:defRPr>
            </a:lvl2pPr>
            <a:lvl3pPr marL="1039143" indent="-207829" algn="l" defTabSz="831314" rtl="0" eaLnBrk="1" latinLnBrk="0" hangingPunct="1">
              <a:lnSpc>
                <a:spcPct val="90000"/>
              </a:lnSpc>
              <a:spcBef>
                <a:spcPts val="454"/>
              </a:spcBef>
              <a:buFont typeface="Arial" panose="020B0604020202020204" pitchFamily="34" charset="0"/>
              <a:buChar char="•"/>
              <a:defRPr sz="1819" kern="1200">
                <a:solidFill>
                  <a:schemeClr val="tx1"/>
                </a:solidFill>
                <a:latin typeface="+mn-lt"/>
                <a:ea typeface="+mn-ea"/>
                <a:cs typeface="+mn-cs"/>
              </a:defRPr>
            </a:lvl3pPr>
            <a:lvl4pPr marL="1454801"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4pPr>
            <a:lvl5pPr marL="1870458"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5pPr>
            <a:lvl6pPr marL="2286115"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6pPr>
            <a:lvl7pPr marL="2701773"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7pPr>
            <a:lvl8pPr marL="3117430"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8pPr>
            <a:lvl9pPr marL="3533087"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9pPr>
          </a:lstStyle>
          <a:p>
            <a:r>
              <a:rPr lang="en-US" sz="2000" dirty="0">
                <a:latin typeface="Calibri" panose="020F0502020204030204" pitchFamily="34" charset="0"/>
                <a:cs typeface="Calibri" panose="020F0502020204030204" pitchFamily="34" charset="0"/>
              </a:rPr>
              <a:t>Greta Menard</a:t>
            </a:r>
          </a:p>
          <a:p>
            <a:r>
              <a:rPr lang="en-US" sz="2000" dirty="0">
                <a:latin typeface="Calibri" panose="020F0502020204030204" pitchFamily="34" charset="0"/>
                <a:cs typeface="Calibri" panose="020F0502020204030204" pitchFamily="34" charset="0"/>
              </a:rPr>
              <a:t>Concepts, Inc.</a:t>
            </a:r>
          </a:p>
          <a:p>
            <a:r>
              <a:rPr lang="en-US" sz="1400" dirty="0"/>
              <a:t> </a:t>
            </a:r>
          </a:p>
        </p:txBody>
      </p:sp>
      <p:sp>
        <p:nvSpPr>
          <p:cNvPr id="25" name="Title 24">
            <a:extLst>
              <a:ext uri="{FF2B5EF4-FFF2-40B4-BE49-F238E27FC236}">
                <a16:creationId xmlns:a16="http://schemas.microsoft.com/office/drawing/2014/main" id="{0277D688-7944-47A1-AA1A-A0F91D22000F}"/>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Meet the Presenters</a:t>
            </a:r>
          </a:p>
        </p:txBody>
      </p:sp>
      <p:pic>
        <p:nvPicPr>
          <p:cNvPr id="9" name="Picture 2" descr="Greta Menard">
            <a:extLst>
              <a:ext uri="{FF2B5EF4-FFF2-40B4-BE49-F238E27FC236}">
                <a16:creationId xmlns:a16="http://schemas.microsoft.com/office/drawing/2014/main" id="{E0A6D62A-C068-449E-BC32-269DF62DE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776" y="1771092"/>
            <a:ext cx="2669431" cy="25431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ona Kilany, Health Policy and Management">
            <a:extLst>
              <a:ext uri="{FF2B5EF4-FFF2-40B4-BE49-F238E27FC236}">
                <a16:creationId xmlns:a16="http://schemas.microsoft.com/office/drawing/2014/main" id="{55C9B0DA-5169-4445-9576-6914184C94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5324" y="1771092"/>
            <a:ext cx="1905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30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BE9BFE7-C22F-4D31-A1DC-EE9F2D68CB02}"/>
              </a:ext>
            </a:extLst>
          </p:cNvPr>
          <p:cNvSpPr>
            <a:spLocks noGrp="1"/>
          </p:cNvSpPr>
          <p:nvPr>
            <p:ph type="title"/>
          </p:nvPr>
        </p:nvSpPr>
        <p:spPr>
          <a:xfrm>
            <a:off x="265043" y="1426782"/>
            <a:ext cx="8666922" cy="1143000"/>
          </a:xfrm>
        </p:spPr>
        <p:txBody>
          <a:bodyPr/>
          <a:lstStyle/>
          <a:p>
            <a:pPr algn="ctr"/>
            <a:r>
              <a:rPr lang="en-US" sz="5400" dirty="0">
                <a:latin typeface="Calibri" panose="020F0502020204030204" pitchFamily="34" charset="0"/>
                <a:cs typeface="Calibri" panose="020F0502020204030204" pitchFamily="34" charset="0"/>
              </a:rPr>
              <a:t>RETAIN Team </a:t>
            </a:r>
            <a:br>
              <a:rPr lang="en-US" sz="5400" dirty="0">
                <a:latin typeface="Calibri" panose="020F0502020204030204" pitchFamily="34" charset="0"/>
                <a:cs typeface="Calibri" panose="020F0502020204030204" pitchFamily="34" charset="0"/>
              </a:rPr>
            </a:br>
            <a:r>
              <a:rPr lang="en-US" sz="5400" dirty="0">
                <a:latin typeface="Calibri" panose="020F0502020204030204" pitchFamily="34" charset="0"/>
                <a:cs typeface="Calibri" panose="020F0502020204030204" pitchFamily="34" charset="0"/>
              </a:rPr>
              <a:t>Communication</a:t>
            </a:r>
          </a:p>
        </p:txBody>
      </p:sp>
      <p:sp>
        <p:nvSpPr>
          <p:cNvPr id="29" name="Text Placeholder 28">
            <a:extLst>
              <a:ext uri="{FF2B5EF4-FFF2-40B4-BE49-F238E27FC236}">
                <a16:creationId xmlns:a16="http://schemas.microsoft.com/office/drawing/2014/main" id="{D35BD827-A0F9-47FD-9477-1849250C2A9F}"/>
              </a:ext>
            </a:extLst>
          </p:cNvPr>
          <p:cNvSpPr>
            <a:spLocks noGrp="1"/>
          </p:cNvSpPr>
          <p:nvPr>
            <p:ph type="body" sz="quarter" idx="10"/>
          </p:nvPr>
        </p:nvSpPr>
        <p:spPr>
          <a:xfrm>
            <a:off x="490330" y="3815144"/>
            <a:ext cx="8229600" cy="946150"/>
          </a:xfrm>
        </p:spPr>
        <p:txBody>
          <a:bodyPr>
            <a:normAutofit/>
          </a:bodyPr>
          <a:lstStyle/>
          <a:p>
            <a:pPr algn="ctr"/>
            <a:r>
              <a:rPr lang="en-US" sz="4400" dirty="0">
                <a:latin typeface="Calibri" panose="020F0502020204030204" pitchFamily="34" charset="0"/>
                <a:cs typeface="Calibri" panose="020F0502020204030204" pitchFamily="34" charset="0"/>
              </a:rPr>
              <a:t>Framing Our Discussion</a:t>
            </a:r>
          </a:p>
        </p:txBody>
      </p:sp>
    </p:spTree>
    <p:extLst>
      <p:ext uri="{BB962C8B-B14F-4D97-AF65-F5344CB8AC3E}">
        <p14:creationId xmlns:p14="http://schemas.microsoft.com/office/powerpoint/2010/main" val="178422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0FEF-4360-2D42-9F34-60A0DA8D37BE}"/>
              </a:ext>
            </a:extLst>
          </p:cNvPr>
          <p:cNvSpPr>
            <a:spLocks noGrp="1"/>
          </p:cNvSpPr>
          <p:nvPr>
            <p:ph type="title"/>
          </p:nvPr>
        </p:nvSpPr>
        <p:spPr>
          <a:xfrm>
            <a:off x="457200" y="424151"/>
            <a:ext cx="8229600" cy="809114"/>
          </a:xfrm>
        </p:spPr>
        <p:txBody>
          <a:bodyPr>
            <a:normAutofit fontScale="90000"/>
          </a:bodyPr>
          <a:lstStyle/>
          <a:p>
            <a:r>
              <a:rPr lang="en-US" sz="3600" dirty="0">
                <a:latin typeface="Calibri" panose="020F0502020204030204" pitchFamily="34" charset="0"/>
                <a:cs typeface="Calibri" panose="020F0502020204030204" pitchFamily="34" charset="0"/>
              </a:rPr>
              <a:t>Why Team Communication Matters</a:t>
            </a:r>
            <a:r>
              <a:rPr lang="en-US" dirty="0"/>
              <a:t/>
            </a:r>
            <a:br>
              <a:rPr lang="en-US" dirty="0"/>
            </a:br>
            <a:endParaRPr lang="en-US" dirty="0"/>
          </a:p>
        </p:txBody>
      </p:sp>
      <p:sp>
        <p:nvSpPr>
          <p:cNvPr id="3" name="Content Placeholder 2">
            <a:extLst>
              <a:ext uri="{FF2B5EF4-FFF2-40B4-BE49-F238E27FC236}">
                <a16:creationId xmlns:a16="http://schemas.microsoft.com/office/drawing/2014/main" id="{8D90A2A0-8942-9F4B-ACC4-FFB567C43B7E}"/>
              </a:ext>
            </a:extLst>
          </p:cNvPr>
          <p:cNvSpPr>
            <a:spLocks noGrp="1"/>
          </p:cNvSpPr>
          <p:nvPr>
            <p:ph idx="1"/>
          </p:nvPr>
        </p:nvSpPr>
        <p:spPr>
          <a:xfrm>
            <a:off x="457200" y="1233265"/>
            <a:ext cx="7936207" cy="5445079"/>
          </a:xfrm>
        </p:spPr>
        <p:txBody>
          <a:bodyPr>
            <a:normAutofit/>
          </a:bodyPr>
          <a:lstStyle/>
          <a:p>
            <a:pPr marL="571500" indent="-571500">
              <a:buFont typeface="Arial" panose="020B0604020202020204" pitchFamily="34" charset="0"/>
              <a:buChar char="•"/>
            </a:pPr>
            <a:r>
              <a:rPr lang="en-US" sz="3200" dirty="0">
                <a:solidFill>
                  <a:srgbClr val="040404"/>
                </a:solidFill>
                <a:latin typeface="Calibri" panose="020F0502020204030204" pitchFamily="34" charset="0"/>
                <a:cs typeface="Calibri" panose="020F0502020204030204" pitchFamily="34" charset="0"/>
              </a:rPr>
              <a:t>(Data/background from Mona on team science…)</a:t>
            </a:r>
          </a:p>
          <a:p>
            <a:pPr marL="571500" indent="-571500">
              <a:buFont typeface="Arial" panose="020B0604020202020204" pitchFamily="34" charset="0"/>
              <a:buChar char="•"/>
            </a:pPr>
            <a:r>
              <a:rPr lang="en-US" sz="3200" dirty="0">
                <a:solidFill>
                  <a:srgbClr val="040404"/>
                </a:solidFill>
                <a:latin typeface="Calibri" panose="020F0502020204030204" pitchFamily="34" charset="0"/>
                <a:cs typeface="Calibri" panose="020F0502020204030204" pitchFamily="34" charset="0"/>
              </a:rPr>
              <a:t>High performance teams tend to have good team communication (etc.)….</a:t>
            </a:r>
          </a:p>
          <a:p>
            <a:pPr marL="571500" indent="-571500">
              <a:buFont typeface="Arial" panose="020B0604020202020204" pitchFamily="34" charset="0"/>
              <a:buChar char="•"/>
            </a:pPr>
            <a:r>
              <a:rPr lang="en-US" sz="3200" dirty="0">
                <a:solidFill>
                  <a:srgbClr val="040404"/>
                </a:solidFill>
                <a:latin typeface="Calibri" panose="020F0502020204030204" pitchFamily="34" charset="0"/>
                <a:cs typeface="Calibri" panose="020F0502020204030204" pitchFamily="34" charset="0"/>
              </a:rPr>
              <a:t>Solid team processes and procedures position projects for scalability....   </a:t>
            </a:r>
          </a:p>
        </p:txBody>
      </p:sp>
    </p:spTree>
    <p:extLst>
      <p:ext uri="{BB962C8B-B14F-4D97-AF65-F5344CB8AC3E}">
        <p14:creationId xmlns:p14="http://schemas.microsoft.com/office/powerpoint/2010/main" val="1369683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0FEF-4360-2D42-9F34-60A0DA8D37BE}"/>
              </a:ext>
            </a:extLst>
          </p:cNvPr>
          <p:cNvSpPr>
            <a:spLocks noGrp="1"/>
          </p:cNvSpPr>
          <p:nvPr>
            <p:ph type="title"/>
          </p:nvPr>
        </p:nvSpPr>
        <p:spPr>
          <a:xfrm>
            <a:off x="457200" y="181555"/>
            <a:ext cx="8229600" cy="1143000"/>
          </a:xfrm>
        </p:spPr>
        <p:txBody>
          <a:bodyPr>
            <a:normAutofit/>
          </a:bodyPr>
          <a:lstStyle/>
          <a:p>
            <a:r>
              <a:rPr lang="en-US" sz="3600" dirty="0">
                <a:latin typeface="Calibri" panose="020F0502020204030204" pitchFamily="34" charset="0"/>
                <a:cs typeface="Calibri" panose="020F0502020204030204" pitchFamily="34" charset="0"/>
              </a:rPr>
              <a:t>How to Build a Communicative Culture</a:t>
            </a:r>
            <a:r>
              <a:rPr lang="en-US" dirty="0"/>
              <a:t/>
            </a:r>
            <a:br>
              <a:rPr lang="en-US" dirty="0"/>
            </a:br>
            <a:endParaRPr lang="en-US" dirty="0"/>
          </a:p>
        </p:txBody>
      </p:sp>
      <p:sp>
        <p:nvSpPr>
          <p:cNvPr id="3" name="Content Placeholder 2">
            <a:extLst>
              <a:ext uri="{FF2B5EF4-FFF2-40B4-BE49-F238E27FC236}">
                <a16:creationId xmlns:a16="http://schemas.microsoft.com/office/drawing/2014/main" id="{8D90A2A0-8942-9F4B-ACC4-FFB567C43B7E}"/>
              </a:ext>
            </a:extLst>
          </p:cNvPr>
          <p:cNvSpPr>
            <a:spLocks noGrp="1"/>
          </p:cNvSpPr>
          <p:nvPr>
            <p:ph idx="1"/>
          </p:nvPr>
        </p:nvSpPr>
        <p:spPr>
          <a:xfrm>
            <a:off x="457200" y="1233265"/>
            <a:ext cx="7936207" cy="5445079"/>
          </a:xfrm>
        </p:spPr>
        <p:txBody>
          <a:bodyPr>
            <a:normAutofit/>
          </a:bodyPr>
          <a:lstStyle/>
          <a:p>
            <a:pPr marL="571500" indent="-571500">
              <a:buFont typeface="Arial" panose="020B0604020202020204" pitchFamily="34" charset="0"/>
              <a:buChar char="•"/>
            </a:pPr>
            <a:r>
              <a:rPr lang="en-US" sz="3200" dirty="0">
                <a:solidFill>
                  <a:srgbClr val="040404"/>
                </a:solidFill>
                <a:latin typeface="Calibri" panose="020F0502020204030204" pitchFamily="34" charset="0"/>
                <a:cs typeface="Calibri" panose="020F0502020204030204" pitchFamily="34" charset="0"/>
              </a:rPr>
              <a:t>Implement team processes and procedures</a:t>
            </a:r>
          </a:p>
          <a:p>
            <a:pPr marL="571500" indent="-571500">
              <a:buFont typeface="Arial" panose="020B0604020202020204" pitchFamily="34" charset="0"/>
              <a:buChar char="•"/>
            </a:pPr>
            <a:r>
              <a:rPr lang="en-US" sz="3200" dirty="0">
                <a:solidFill>
                  <a:srgbClr val="040404"/>
                </a:solidFill>
                <a:latin typeface="Calibri" panose="020F0502020204030204" pitchFamily="34" charset="0"/>
                <a:cs typeface="Calibri" panose="020F0502020204030204" pitchFamily="34" charset="0"/>
              </a:rPr>
              <a:t>Manage expectations</a:t>
            </a:r>
          </a:p>
          <a:p>
            <a:pPr marL="571500" indent="-571500">
              <a:buFont typeface="Arial" panose="020B0604020202020204" pitchFamily="34" charset="0"/>
              <a:buChar char="•"/>
            </a:pPr>
            <a:r>
              <a:rPr lang="en-US" sz="3200" dirty="0">
                <a:solidFill>
                  <a:srgbClr val="040404"/>
                </a:solidFill>
                <a:latin typeface="Calibri" panose="020F0502020204030204" pitchFamily="34" charset="0"/>
                <a:cs typeface="Calibri" panose="020F0502020204030204" pitchFamily="34" charset="0"/>
              </a:rPr>
              <a:t>Facilitate virtual and face-to-face exchanges</a:t>
            </a:r>
          </a:p>
          <a:p>
            <a:pPr marL="571500" indent="-571500">
              <a:buFont typeface="Arial" panose="020B0604020202020204" pitchFamily="34" charset="0"/>
              <a:buChar char="•"/>
            </a:pPr>
            <a:r>
              <a:rPr lang="en-US" sz="3200" dirty="0">
                <a:solidFill>
                  <a:srgbClr val="040404"/>
                </a:solidFill>
                <a:latin typeface="Calibri" panose="020F0502020204030204" pitchFamily="34" charset="0"/>
                <a:cs typeface="Calibri" panose="020F0502020204030204" pitchFamily="34" charset="0"/>
              </a:rPr>
              <a:t>Foster reciprocal feedback mechanisms</a:t>
            </a:r>
          </a:p>
          <a:p>
            <a:pPr marL="571500" indent="-571500">
              <a:buFont typeface="Arial" panose="020B0604020202020204" pitchFamily="34" charset="0"/>
              <a:buChar char="•"/>
            </a:pPr>
            <a:r>
              <a:rPr lang="en-US" sz="3200" dirty="0">
                <a:solidFill>
                  <a:srgbClr val="040404"/>
                </a:solidFill>
                <a:latin typeface="Calibri" panose="020F0502020204030204" pitchFamily="34" charset="0"/>
                <a:cs typeface="Calibri" panose="020F0502020204030204" pitchFamily="34" charset="0"/>
              </a:rPr>
              <a:t>Identify and address communications breakdowns</a:t>
            </a:r>
          </a:p>
          <a:p>
            <a:pPr marL="571500" indent="-571500">
              <a:buFont typeface="Arial" panose="020B0604020202020204" pitchFamily="34" charset="0"/>
              <a:buChar char="•"/>
            </a:pPr>
            <a:r>
              <a:rPr lang="en-US" sz="3200" dirty="0">
                <a:solidFill>
                  <a:srgbClr val="040404"/>
                </a:solidFill>
                <a:latin typeface="Calibri" panose="020F0502020204030204" pitchFamily="34" charset="0"/>
                <a:cs typeface="Calibri" panose="020F0502020204030204" pitchFamily="34" charset="0"/>
              </a:rPr>
              <a:t>Consider scalability</a:t>
            </a:r>
          </a:p>
          <a:p>
            <a:pPr marL="571500" indent="-571500">
              <a:buFont typeface="Arial" panose="020B0604020202020204" pitchFamily="34" charset="0"/>
              <a:buChar char="•"/>
            </a:pPr>
            <a:r>
              <a:rPr lang="en-US" sz="3200" dirty="0">
                <a:solidFill>
                  <a:srgbClr val="040404"/>
                </a:solidFill>
                <a:latin typeface="Calibri" panose="020F0502020204030204" pitchFamily="34" charset="0"/>
                <a:cs typeface="Calibri" panose="020F0502020204030204" pitchFamily="34" charset="0"/>
              </a:rPr>
              <a:t>Make it fun and engaging</a:t>
            </a:r>
          </a:p>
        </p:txBody>
      </p:sp>
    </p:spTree>
    <p:extLst>
      <p:ext uri="{BB962C8B-B14F-4D97-AF65-F5344CB8AC3E}">
        <p14:creationId xmlns:p14="http://schemas.microsoft.com/office/powerpoint/2010/main" val="1344373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0FEF-4360-2D42-9F34-60A0DA8D37BE}"/>
              </a:ext>
            </a:extLst>
          </p:cNvPr>
          <p:cNvSpPr>
            <a:spLocks noGrp="1"/>
          </p:cNvSpPr>
          <p:nvPr>
            <p:ph type="title"/>
          </p:nvPr>
        </p:nvSpPr>
        <p:spPr>
          <a:xfrm>
            <a:off x="457200" y="181555"/>
            <a:ext cx="8229600" cy="1143000"/>
          </a:xfrm>
        </p:spPr>
        <p:txBody>
          <a:bodyPr>
            <a:normAutofit/>
          </a:bodyPr>
          <a:lstStyle/>
          <a:p>
            <a:r>
              <a:rPr lang="en-US" sz="3600" dirty="0">
                <a:latin typeface="Calibri" panose="020F0502020204030204" pitchFamily="34" charset="0"/>
                <a:cs typeface="Calibri" panose="020F0502020204030204" pitchFamily="34" charset="0"/>
              </a:rPr>
              <a:t>Staying Connected</a:t>
            </a:r>
            <a:r>
              <a:rPr lang="en-US" dirty="0"/>
              <a:t/>
            </a:r>
            <a:br>
              <a:rPr lang="en-US" dirty="0"/>
            </a:br>
            <a:endParaRPr lang="en-US" dirty="0"/>
          </a:p>
        </p:txBody>
      </p:sp>
      <p:sp>
        <p:nvSpPr>
          <p:cNvPr id="3" name="Content Placeholder 2">
            <a:extLst>
              <a:ext uri="{FF2B5EF4-FFF2-40B4-BE49-F238E27FC236}">
                <a16:creationId xmlns:a16="http://schemas.microsoft.com/office/drawing/2014/main" id="{8D90A2A0-8942-9F4B-ACC4-FFB567C43B7E}"/>
              </a:ext>
            </a:extLst>
          </p:cNvPr>
          <p:cNvSpPr>
            <a:spLocks noGrp="1"/>
          </p:cNvSpPr>
          <p:nvPr>
            <p:ph idx="1"/>
          </p:nvPr>
        </p:nvSpPr>
        <p:spPr>
          <a:xfrm>
            <a:off x="457200" y="1233265"/>
            <a:ext cx="7936207" cy="5445079"/>
          </a:xfrm>
        </p:spPr>
        <p:txBody>
          <a:bodyPr>
            <a:normAutofit/>
          </a:bodyPr>
          <a:lstStyle/>
          <a:p>
            <a:pPr marL="571500" indent="-571500">
              <a:buFont typeface="Arial" panose="020B0604020202020204" pitchFamily="34" charset="0"/>
              <a:buChar char="•"/>
            </a:pPr>
            <a:r>
              <a:rPr lang="en-US" sz="3200" dirty="0">
                <a:solidFill>
                  <a:srgbClr val="040404"/>
                </a:solidFill>
                <a:latin typeface="Calibri" panose="020F0502020204030204" pitchFamily="34" charset="0"/>
                <a:cs typeface="Calibri" panose="020F0502020204030204" pitchFamily="34" charset="0"/>
              </a:rPr>
              <a:t>Standing team meetings</a:t>
            </a:r>
          </a:p>
          <a:p>
            <a:pPr marL="571500" indent="-571500">
              <a:buFont typeface="Arial" panose="020B0604020202020204" pitchFamily="34" charset="0"/>
              <a:buChar char="•"/>
            </a:pPr>
            <a:r>
              <a:rPr lang="en-US" sz="3200" dirty="0">
                <a:solidFill>
                  <a:srgbClr val="040404"/>
                </a:solidFill>
                <a:latin typeface="Calibri" panose="020F0502020204030204" pitchFamily="34" charset="0"/>
                <a:cs typeface="Calibri" panose="020F0502020204030204" pitchFamily="34" charset="0"/>
              </a:rPr>
              <a:t>Topic-based workgroups</a:t>
            </a:r>
          </a:p>
          <a:p>
            <a:pPr marL="571500" indent="-571500">
              <a:buFont typeface="Arial" panose="020B0604020202020204" pitchFamily="34" charset="0"/>
              <a:buChar char="•"/>
            </a:pPr>
            <a:r>
              <a:rPr lang="en-US" sz="3200" dirty="0">
                <a:solidFill>
                  <a:srgbClr val="040404"/>
                </a:solidFill>
                <a:latin typeface="Calibri" panose="020F0502020204030204" pitchFamily="34" charset="0"/>
                <a:cs typeface="Calibri" panose="020F0502020204030204" pitchFamily="34" charset="0"/>
              </a:rPr>
              <a:t>Advisory groups</a:t>
            </a:r>
          </a:p>
          <a:p>
            <a:pPr marL="571500" indent="-571500">
              <a:buFont typeface="Arial" panose="020B0604020202020204" pitchFamily="34" charset="0"/>
              <a:buChar char="•"/>
            </a:pPr>
            <a:r>
              <a:rPr lang="en-US" sz="3200" dirty="0">
                <a:solidFill>
                  <a:srgbClr val="040404"/>
                </a:solidFill>
                <a:latin typeface="Calibri" panose="020F0502020204030204" pitchFamily="34" charset="0"/>
                <a:cs typeface="Calibri" panose="020F0502020204030204" pitchFamily="34" charset="0"/>
              </a:rPr>
              <a:t>Digital tools:</a:t>
            </a:r>
          </a:p>
          <a:p>
            <a:pPr marL="1194986" lvl="1" indent="-571500"/>
            <a:r>
              <a:rPr lang="en-US" sz="2836" dirty="0">
                <a:solidFill>
                  <a:srgbClr val="040404"/>
                </a:solidFill>
                <a:latin typeface="Calibri" panose="020F0502020204030204" pitchFamily="34" charset="0"/>
                <a:cs typeface="Calibri" panose="020F0502020204030204" pitchFamily="34" charset="0"/>
              </a:rPr>
              <a:t>Online workspaces</a:t>
            </a:r>
          </a:p>
          <a:p>
            <a:pPr marL="1194986" lvl="1" indent="-571500"/>
            <a:r>
              <a:rPr lang="en-US" sz="2836" dirty="0">
                <a:solidFill>
                  <a:srgbClr val="040404"/>
                </a:solidFill>
                <a:latin typeface="Calibri" panose="020F0502020204030204" pitchFamily="34" charset="0"/>
                <a:cs typeface="Calibri" panose="020F0502020204030204" pitchFamily="34" charset="0"/>
              </a:rPr>
              <a:t>Project management software</a:t>
            </a:r>
          </a:p>
          <a:p>
            <a:pPr marL="1194986" lvl="1" indent="-571500"/>
            <a:r>
              <a:rPr lang="en-US" sz="2836" dirty="0">
                <a:solidFill>
                  <a:srgbClr val="040404"/>
                </a:solidFill>
                <a:latin typeface="Calibri" panose="020F0502020204030204" pitchFamily="34" charset="0"/>
                <a:cs typeface="Calibri" panose="020F0502020204030204" pitchFamily="34" charset="0"/>
              </a:rPr>
              <a:t>Cloud-based file sharing</a:t>
            </a:r>
          </a:p>
          <a:p>
            <a:pPr marL="1194986" lvl="1" indent="-571500"/>
            <a:r>
              <a:rPr lang="en-US" sz="2836" dirty="0">
                <a:solidFill>
                  <a:srgbClr val="040404"/>
                </a:solidFill>
                <a:latin typeface="Calibri" panose="020F0502020204030204" pitchFamily="34" charset="0"/>
                <a:cs typeface="Calibri" panose="020F0502020204030204" pitchFamily="34" charset="0"/>
              </a:rPr>
              <a:t>Team listserv</a:t>
            </a:r>
          </a:p>
          <a:p>
            <a:pPr marL="1194986" lvl="1" indent="-571500"/>
            <a:r>
              <a:rPr lang="en-US" sz="2836" dirty="0">
                <a:solidFill>
                  <a:srgbClr val="040404"/>
                </a:solidFill>
                <a:latin typeface="Calibri" panose="020F0502020204030204" pitchFamily="34" charset="0"/>
                <a:cs typeface="Calibri" panose="020F0502020204030204" pitchFamily="34" charset="0"/>
              </a:rPr>
              <a:t>Chat software</a:t>
            </a:r>
          </a:p>
          <a:p>
            <a:pPr marL="1194986" lvl="1" indent="-571500"/>
            <a:r>
              <a:rPr lang="en-US" sz="2836" dirty="0">
                <a:solidFill>
                  <a:srgbClr val="040404"/>
                </a:solidFill>
                <a:latin typeface="Calibri" panose="020F0502020204030204" pitchFamily="34" charset="0"/>
                <a:cs typeface="Calibri" panose="020F0502020204030204" pitchFamily="34" charset="0"/>
              </a:rPr>
              <a:t>And more…</a:t>
            </a:r>
          </a:p>
        </p:txBody>
      </p:sp>
    </p:spTree>
    <p:extLst>
      <p:ext uri="{BB962C8B-B14F-4D97-AF65-F5344CB8AC3E}">
        <p14:creationId xmlns:p14="http://schemas.microsoft.com/office/powerpoint/2010/main" val="3700170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BE9BFE7-C22F-4D31-A1DC-EE9F2D68CB02}"/>
              </a:ext>
            </a:extLst>
          </p:cNvPr>
          <p:cNvSpPr>
            <a:spLocks noGrp="1"/>
          </p:cNvSpPr>
          <p:nvPr>
            <p:ph type="title"/>
          </p:nvPr>
        </p:nvSpPr>
        <p:spPr>
          <a:xfrm>
            <a:off x="265043" y="1426782"/>
            <a:ext cx="8666922" cy="1143000"/>
          </a:xfrm>
        </p:spPr>
        <p:txBody>
          <a:bodyPr/>
          <a:lstStyle/>
          <a:p>
            <a:pPr algn="ctr"/>
            <a:r>
              <a:rPr lang="en-US" sz="5400" dirty="0">
                <a:latin typeface="Calibri" panose="020F0502020204030204" pitchFamily="34" charset="0"/>
                <a:cs typeface="Calibri" panose="020F0502020204030204" pitchFamily="34" charset="0"/>
              </a:rPr>
              <a:t>RETAIN Team </a:t>
            </a:r>
            <a:br>
              <a:rPr lang="en-US" sz="5400" dirty="0">
                <a:latin typeface="Calibri" panose="020F0502020204030204" pitchFamily="34" charset="0"/>
                <a:cs typeface="Calibri" panose="020F0502020204030204" pitchFamily="34" charset="0"/>
              </a:rPr>
            </a:br>
            <a:r>
              <a:rPr lang="en-US" sz="5400" dirty="0">
                <a:latin typeface="Calibri" panose="020F0502020204030204" pitchFamily="34" charset="0"/>
                <a:cs typeface="Calibri" panose="020F0502020204030204" pitchFamily="34" charset="0"/>
              </a:rPr>
              <a:t>Communication</a:t>
            </a:r>
          </a:p>
        </p:txBody>
      </p:sp>
      <p:sp>
        <p:nvSpPr>
          <p:cNvPr id="29" name="Text Placeholder 28">
            <a:extLst>
              <a:ext uri="{FF2B5EF4-FFF2-40B4-BE49-F238E27FC236}">
                <a16:creationId xmlns:a16="http://schemas.microsoft.com/office/drawing/2014/main" id="{D35BD827-A0F9-47FD-9477-1849250C2A9F}"/>
              </a:ext>
            </a:extLst>
          </p:cNvPr>
          <p:cNvSpPr>
            <a:spLocks noGrp="1"/>
          </p:cNvSpPr>
          <p:nvPr>
            <p:ph type="body" sz="quarter" idx="10"/>
          </p:nvPr>
        </p:nvSpPr>
        <p:spPr>
          <a:xfrm>
            <a:off x="490330" y="3815144"/>
            <a:ext cx="8229600" cy="946150"/>
          </a:xfrm>
        </p:spPr>
        <p:txBody>
          <a:bodyPr>
            <a:normAutofit/>
          </a:bodyPr>
          <a:lstStyle/>
          <a:p>
            <a:pPr algn="ctr"/>
            <a:r>
              <a:rPr lang="en-US" sz="4400" dirty="0">
                <a:latin typeface="Calibri" panose="020F0502020204030204" pitchFamily="34" charset="0"/>
                <a:cs typeface="Calibri" panose="020F0502020204030204" pitchFamily="34" charset="0"/>
              </a:rPr>
              <a:t>Self-Assessment</a:t>
            </a:r>
          </a:p>
        </p:txBody>
      </p:sp>
    </p:spTree>
    <p:extLst>
      <p:ext uri="{BB962C8B-B14F-4D97-AF65-F5344CB8AC3E}">
        <p14:creationId xmlns:p14="http://schemas.microsoft.com/office/powerpoint/2010/main" val="3694421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E22F4-CF04-421E-9212-C19A41227D80}"/>
              </a:ext>
            </a:extLst>
          </p:cNvPr>
          <p:cNvSpPr>
            <a:spLocks noGrp="1"/>
          </p:cNvSpPr>
          <p:nvPr>
            <p:ph type="title"/>
          </p:nvPr>
        </p:nvSpPr>
        <p:spPr>
          <a:xfrm>
            <a:off x="569842" y="274320"/>
            <a:ext cx="8116957" cy="1143000"/>
          </a:xfrm>
        </p:spPr>
        <p:txBody>
          <a:bodyPr>
            <a:normAutofit/>
          </a:bodyPr>
          <a:lstStyle/>
          <a:p>
            <a:r>
              <a:rPr lang="en-US" sz="3600" dirty="0">
                <a:latin typeface="Calibri" panose="020F0502020204030204" pitchFamily="34" charset="0"/>
                <a:cs typeface="Calibri" panose="020F0502020204030204" pitchFamily="34" charset="0"/>
              </a:rPr>
              <a:t>Poll: Where Is My Project Now?</a:t>
            </a:r>
          </a:p>
        </p:txBody>
      </p:sp>
      <p:sp>
        <p:nvSpPr>
          <p:cNvPr id="3" name="Content Placeholder 2">
            <a:extLst>
              <a:ext uri="{FF2B5EF4-FFF2-40B4-BE49-F238E27FC236}">
                <a16:creationId xmlns:a16="http://schemas.microsoft.com/office/drawing/2014/main" id="{4A8DA7FB-96EC-44D4-8E9F-B6FFC5406225}"/>
              </a:ext>
            </a:extLst>
          </p:cNvPr>
          <p:cNvSpPr>
            <a:spLocks noGrp="1"/>
          </p:cNvSpPr>
          <p:nvPr>
            <p:ph sz="quarter" idx="10"/>
          </p:nvPr>
        </p:nvSpPr>
        <p:spPr>
          <a:xfrm>
            <a:off x="457200" y="1417320"/>
            <a:ext cx="8229600" cy="4937760"/>
          </a:xfrm>
        </p:spPr>
        <p:txBody>
          <a:bodyPr>
            <a:normAutofit/>
          </a:bodyPr>
          <a:lstStyle/>
          <a:p>
            <a:r>
              <a:rPr lang="en-US" sz="3000" b="1" dirty="0">
                <a:solidFill>
                  <a:srgbClr val="040404"/>
                </a:solidFill>
                <a:latin typeface="Calibri" panose="020F0502020204030204" pitchFamily="34" charset="0"/>
                <a:cs typeface="Calibri" panose="020F0502020204030204" pitchFamily="34" charset="0"/>
              </a:rPr>
              <a:t>How successful do you feel your team has been at effectively communicating about your RETAIN project? </a:t>
            </a:r>
          </a:p>
          <a:p>
            <a:endParaRPr lang="en-US" sz="2800" dirty="0">
              <a:solidFill>
                <a:srgbClr val="040404"/>
              </a:solidFill>
              <a:latin typeface="Calibri" panose="020F0502020204030204" pitchFamily="34" charset="0"/>
              <a:cs typeface="Calibri" panose="020F0502020204030204" pitchFamily="34" charset="0"/>
            </a:endParaRPr>
          </a:p>
          <a:p>
            <a:endParaRPr lang="en-US" sz="1200" dirty="0"/>
          </a:p>
          <a:p>
            <a:pPr marL="514350" indent="-514350">
              <a:lnSpc>
                <a:spcPct val="110000"/>
              </a:lnSpc>
              <a:buFont typeface="Wingdings" panose="05000000000000000000" pitchFamily="2" charset="2"/>
              <a:buChar char="q"/>
            </a:pPr>
            <a:r>
              <a:rPr lang="en-US" b="1" dirty="0">
                <a:solidFill>
                  <a:srgbClr val="002060"/>
                </a:solidFill>
                <a:latin typeface="Calibri" panose="020F0502020204030204" pitchFamily="34" charset="0"/>
                <a:cs typeface="Calibri" panose="020F0502020204030204" pitchFamily="34" charset="0"/>
              </a:rPr>
              <a:t>Very Successful: </a:t>
            </a:r>
            <a:r>
              <a:rPr lang="en-US" dirty="0">
                <a:solidFill>
                  <a:srgbClr val="040404"/>
                </a:solidFill>
                <a:latin typeface="Calibri" panose="020F0502020204030204" pitchFamily="34" charset="0"/>
                <a:cs typeface="Calibri" panose="020F0502020204030204" pitchFamily="34" charset="0"/>
              </a:rPr>
              <a:t>We’re a well oiled machine!  </a:t>
            </a:r>
          </a:p>
          <a:p>
            <a:pPr marL="514350" indent="-514350">
              <a:lnSpc>
                <a:spcPct val="110000"/>
              </a:lnSpc>
              <a:buFont typeface="Wingdings" panose="05000000000000000000" pitchFamily="2" charset="2"/>
              <a:buChar char="q"/>
            </a:pPr>
            <a:r>
              <a:rPr lang="en-US" b="1" dirty="0">
                <a:solidFill>
                  <a:srgbClr val="002060"/>
                </a:solidFill>
                <a:latin typeface="Calibri" panose="020F0502020204030204" pitchFamily="34" charset="0"/>
                <a:cs typeface="Calibri" panose="020F0502020204030204" pitchFamily="34" charset="0"/>
              </a:rPr>
              <a:t>Somewhat Successful: </a:t>
            </a:r>
            <a:r>
              <a:rPr lang="en-US" dirty="0">
                <a:solidFill>
                  <a:srgbClr val="040404"/>
                </a:solidFill>
                <a:latin typeface="Calibri" panose="020F0502020204030204" pitchFamily="34" charset="0"/>
                <a:cs typeface="Calibri" panose="020F0502020204030204" pitchFamily="34" charset="0"/>
              </a:rPr>
              <a:t>We communicate reasonably well, but there’s room for improvement.  </a:t>
            </a:r>
          </a:p>
          <a:p>
            <a:pPr marL="514350" indent="-514350">
              <a:lnSpc>
                <a:spcPct val="110000"/>
              </a:lnSpc>
              <a:buFont typeface="Wingdings" panose="05000000000000000000" pitchFamily="2" charset="2"/>
              <a:buChar char="q"/>
            </a:pPr>
            <a:r>
              <a:rPr lang="en-US" b="1" dirty="0">
                <a:solidFill>
                  <a:srgbClr val="002060"/>
                </a:solidFill>
                <a:latin typeface="Calibri" panose="020F0502020204030204" pitchFamily="34" charset="0"/>
                <a:cs typeface="Calibri" panose="020F0502020204030204" pitchFamily="34" charset="0"/>
              </a:rPr>
              <a:t>Not Successful: </a:t>
            </a:r>
            <a:r>
              <a:rPr lang="en-US" dirty="0">
                <a:solidFill>
                  <a:srgbClr val="040404"/>
                </a:solidFill>
                <a:latin typeface="Calibri" panose="020F0502020204030204" pitchFamily="34" charset="0"/>
                <a:cs typeface="Calibri" panose="020F0502020204030204" pitchFamily="34" charset="0"/>
              </a:rPr>
              <a:t>We have some work to do in this area. </a:t>
            </a:r>
          </a:p>
        </p:txBody>
      </p:sp>
    </p:spTree>
    <p:extLst>
      <p:ext uri="{BB962C8B-B14F-4D97-AF65-F5344CB8AC3E}">
        <p14:creationId xmlns:p14="http://schemas.microsoft.com/office/powerpoint/2010/main" val="217193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BE9BFE7-C22F-4D31-A1DC-EE9F2D68CB02}"/>
              </a:ext>
            </a:extLst>
          </p:cNvPr>
          <p:cNvSpPr>
            <a:spLocks noGrp="1"/>
          </p:cNvSpPr>
          <p:nvPr>
            <p:ph type="title"/>
          </p:nvPr>
        </p:nvSpPr>
        <p:spPr>
          <a:xfrm>
            <a:off x="265043" y="1426782"/>
            <a:ext cx="8666922" cy="1143000"/>
          </a:xfrm>
        </p:spPr>
        <p:txBody>
          <a:bodyPr/>
          <a:lstStyle/>
          <a:p>
            <a:pPr algn="ctr"/>
            <a:r>
              <a:rPr lang="en-US" sz="5400" dirty="0">
                <a:latin typeface="Calibri" panose="020F0502020204030204" pitchFamily="34" charset="0"/>
                <a:cs typeface="Calibri" panose="020F0502020204030204" pitchFamily="34" charset="0"/>
              </a:rPr>
              <a:t>RETAIN Team </a:t>
            </a:r>
            <a:br>
              <a:rPr lang="en-US" sz="5400" dirty="0">
                <a:latin typeface="Calibri" panose="020F0502020204030204" pitchFamily="34" charset="0"/>
                <a:cs typeface="Calibri" panose="020F0502020204030204" pitchFamily="34" charset="0"/>
              </a:rPr>
            </a:br>
            <a:r>
              <a:rPr lang="en-US" sz="5400" dirty="0">
                <a:latin typeface="Calibri" panose="020F0502020204030204" pitchFamily="34" charset="0"/>
                <a:cs typeface="Calibri" panose="020F0502020204030204" pitchFamily="34" charset="0"/>
              </a:rPr>
              <a:t>Communication</a:t>
            </a:r>
          </a:p>
        </p:txBody>
      </p:sp>
      <p:sp>
        <p:nvSpPr>
          <p:cNvPr id="29" name="Text Placeholder 28">
            <a:extLst>
              <a:ext uri="{FF2B5EF4-FFF2-40B4-BE49-F238E27FC236}">
                <a16:creationId xmlns:a16="http://schemas.microsoft.com/office/drawing/2014/main" id="{D35BD827-A0F9-47FD-9477-1849250C2A9F}"/>
              </a:ext>
            </a:extLst>
          </p:cNvPr>
          <p:cNvSpPr>
            <a:spLocks noGrp="1"/>
          </p:cNvSpPr>
          <p:nvPr>
            <p:ph type="body" sz="quarter" idx="10"/>
          </p:nvPr>
        </p:nvSpPr>
        <p:spPr>
          <a:xfrm>
            <a:off x="490330" y="3815144"/>
            <a:ext cx="8229600" cy="946150"/>
          </a:xfrm>
        </p:spPr>
        <p:txBody>
          <a:bodyPr>
            <a:normAutofit/>
          </a:bodyPr>
          <a:lstStyle/>
          <a:p>
            <a:pPr algn="ctr"/>
            <a:r>
              <a:rPr lang="en-US" sz="4400" dirty="0">
                <a:latin typeface="Calibri" panose="020F0502020204030204" pitchFamily="34" charset="0"/>
                <a:cs typeface="Calibri" panose="020F0502020204030204" pitchFamily="34" charset="0"/>
              </a:rPr>
              <a:t>Discussion Questions</a:t>
            </a:r>
          </a:p>
        </p:txBody>
      </p:sp>
    </p:spTree>
    <p:extLst>
      <p:ext uri="{BB962C8B-B14F-4D97-AF65-F5344CB8AC3E}">
        <p14:creationId xmlns:p14="http://schemas.microsoft.com/office/powerpoint/2010/main" val="3436220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C8105EB-F140-4CEC-91D9-4127BA8136BF}"/>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Discussion Questions</a:t>
            </a:r>
          </a:p>
        </p:txBody>
      </p:sp>
      <p:sp>
        <p:nvSpPr>
          <p:cNvPr id="15" name="TextBox 14">
            <a:extLst>
              <a:ext uri="{FF2B5EF4-FFF2-40B4-BE49-F238E27FC236}">
                <a16:creationId xmlns:a16="http://schemas.microsoft.com/office/drawing/2014/main" id="{9DC1CFEF-5BF0-4355-831B-EA0222BE182E}"/>
              </a:ext>
            </a:extLst>
          </p:cNvPr>
          <p:cNvSpPr txBox="1"/>
          <p:nvPr/>
        </p:nvSpPr>
        <p:spPr>
          <a:xfrm>
            <a:off x="354242" y="1225689"/>
            <a:ext cx="8405445" cy="6001643"/>
          </a:xfrm>
          <a:prstGeom prst="rect">
            <a:avLst/>
          </a:prstGeom>
          <a:noFill/>
        </p:spPr>
        <p:txBody>
          <a:bodyPr wrap="square" rtlCol="0">
            <a:spAutoFit/>
          </a:bodyPr>
          <a:lstStyle/>
          <a:p>
            <a:pPr marL="514350" lvl="0" indent="-514350">
              <a:buFont typeface="+mj-lt"/>
              <a:buAutoNum type="arabicPeriod"/>
            </a:pPr>
            <a:r>
              <a:rPr lang="en-US" sz="2800" dirty="0">
                <a:solidFill>
                  <a:srgbClr val="040404"/>
                </a:solidFill>
                <a:latin typeface="Calibri" panose="020F0502020204030204" pitchFamily="34" charset="0"/>
                <a:cs typeface="Calibri" panose="020F0502020204030204" pitchFamily="34" charset="0"/>
              </a:rPr>
              <a:t>How do members of your RETAIN project team currently communicate and work together?   </a:t>
            </a:r>
          </a:p>
          <a:p>
            <a:pPr marL="514350" indent="-514350">
              <a:buFont typeface="+mj-lt"/>
              <a:buAutoNum type="arabicPeriod"/>
            </a:pPr>
            <a:r>
              <a:rPr lang="en-US" sz="2800" dirty="0">
                <a:solidFill>
                  <a:srgbClr val="040404"/>
                </a:solidFill>
                <a:latin typeface="Calibri" panose="020F0502020204030204" pitchFamily="34" charset="0"/>
                <a:cs typeface="Calibri" panose="020F0502020204030204" pitchFamily="34" charset="0"/>
              </a:rPr>
              <a:t>What are some of the greatest challenges your team faces related to internal communication? Where are the communication barriers and how have you addressed them?</a:t>
            </a:r>
          </a:p>
          <a:p>
            <a:pPr marL="514350" indent="-514350">
              <a:buFont typeface="+mj-lt"/>
              <a:buAutoNum type="arabicPeriod"/>
            </a:pPr>
            <a:r>
              <a:rPr lang="en-US" sz="2800" dirty="0">
                <a:solidFill>
                  <a:srgbClr val="040404"/>
                </a:solidFill>
                <a:latin typeface="Calibri" panose="020F0502020204030204" pitchFamily="34" charset="0"/>
                <a:cs typeface="Calibri" panose="020F0502020204030204" pitchFamily="34" charset="0"/>
              </a:rPr>
              <a:t>Have you discovered any successful strategies for working across organizational silos and improving team communication?</a:t>
            </a:r>
          </a:p>
          <a:p>
            <a:pPr marL="514350" indent="-514350">
              <a:buFont typeface="+mj-lt"/>
              <a:buAutoNum type="arabicPeriod"/>
            </a:pPr>
            <a:r>
              <a:rPr lang="en-US" sz="2800" dirty="0">
                <a:solidFill>
                  <a:srgbClr val="040404"/>
                </a:solidFill>
                <a:latin typeface="Calibri" panose="020F0502020204030204" pitchFamily="34" charset="0"/>
                <a:cs typeface="Calibri" panose="020F0502020204030204" pitchFamily="34" charset="0"/>
              </a:rPr>
              <a:t>What tools would be helpful to you in building more productive relationships with project partners? </a:t>
            </a:r>
          </a:p>
          <a:p>
            <a:endParaRPr lang="en-US" sz="2800" dirty="0">
              <a:solidFill>
                <a:srgbClr val="040404"/>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800" dirty="0">
              <a:solidFill>
                <a:srgbClr val="040404"/>
              </a:solidFill>
              <a:latin typeface="Calibri" panose="020F0502020204030204" pitchFamily="34" charset="0"/>
              <a:cs typeface="Calibri" panose="020F0502020204030204" pitchFamily="34" charset="0"/>
            </a:endParaRPr>
          </a:p>
          <a:p>
            <a:endParaRPr lang="en-US" sz="2000" strike="sngStrike" dirty="0"/>
          </a:p>
        </p:txBody>
      </p:sp>
    </p:spTree>
    <p:extLst>
      <p:ext uri="{BB962C8B-B14F-4D97-AF65-F5344CB8AC3E}">
        <p14:creationId xmlns:p14="http://schemas.microsoft.com/office/powerpoint/2010/main" val="1353280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BE9BFE7-C22F-4D31-A1DC-EE9F2D68CB02}"/>
              </a:ext>
            </a:extLst>
          </p:cNvPr>
          <p:cNvSpPr>
            <a:spLocks noGrp="1"/>
          </p:cNvSpPr>
          <p:nvPr>
            <p:ph type="title"/>
          </p:nvPr>
        </p:nvSpPr>
        <p:spPr>
          <a:xfrm>
            <a:off x="265043" y="1426782"/>
            <a:ext cx="8666922" cy="1143000"/>
          </a:xfrm>
        </p:spPr>
        <p:txBody>
          <a:bodyPr/>
          <a:lstStyle/>
          <a:p>
            <a:pPr algn="ctr"/>
            <a:r>
              <a:rPr lang="en-US" sz="5400" dirty="0">
                <a:latin typeface="Calibri" panose="020F0502020204030204" pitchFamily="34" charset="0"/>
                <a:cs typeface="Calibri" panose="020F0502020204030204" pitchFamily="34" charset="0"/>
              </a:rPr>
              <a:t>RETAIN Team </a:t>
            </a:r>
            <a:br>
              <a:rPr lang="en-US" sz="5400" dirty="0">
                <a:latin typeface="Calibri" panose="020F0502020204030204" pitchFamily="34" charset="0"/>
                <a:cs typeface="Calibri" panose="020F0502020204030204" pitchFamily="34" charset="0"/>
              </a:rPr>
            </a:br>
            <a:r>
              <a:rPr lang="en-US" sz="5400" dirty="0">
                <a:latin typeface="Calibri" panose="020F0502020204030204" pitchFamily="34" charset="0"/>
                <a:cs typeface="Calibri" panose="020F0502020204030204" pitchFamily="34" charset="0"/>
              </a:rPr>
              <a:t>Communication</a:t>
            </a:r>
          </a:p>
        </p:txBody>
      </p:sp>
      <p:sp>
        <p:nvSpPr>
          <p:cNvPr id="29" name="Text Placeholder 28">
            <a:extLst>
              <a:ext uri="{FF2B5EF4-FFF2-40B4-BE49-F238E27FC236}">
                <a16:creationId xmlns:a16="http://schemas.microsoft.com/office/drawing/2014/main" id="{D35BD827-A0F9-47FD-9477-1849250C2A9F}"/>
              </a:ext>
            </a:extLst>
          </p:cNvPr>
          <p:cNvSpPr>
            <a:spLocks noGrp="1"/>
          </p:cNvSpPr>
          <p:nvPr>
            <p:ph type="body" sz="quarter" idx="10"/>
          </p:nvPr>
        </p:nvSpPr>
        <p:spPr>
          <a:xfrm>
            <a:off x="490330" y="3815144"/>
            <a:ext cx="8229600" cy="946150"/>
          </a:xfrm>
        </p:spPr>
        <p:txBody>
          <a:bodyPr>
            <a:normAutofit/>
          </a:bodyPr>
          <a:lstStyle/>
          <a:p>
            <a:pPr algn="ctr"/>
            <a:r>
              <a:rPr lang="en-US" sz="4400" dirty="0">
                <a:latin typeface="Calibri" panose="020F0502020204030204" pitchFamily="34" charset="0"/>
                <a:cs typeface="Calibri" panose="020F0502020204030204" pitchFamily="34" charset="0"/>
              </a:rPr>
              <a:t>Self-Reflection</a:t>
            </a:r>
          </a:p>
        </p:txBody>
      </p:sp>
    </p:spTree>
    <p:extLst>
      <p:ext uri="{BB962C8B-B14F-4D97-AF65-F5344CB8AC3E}">
        <p14:creationId xmlns:p14="http://schemas.microsoft.com/office/powerpoint/2010/main" val="267588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0306-BEA7-4ABA-B5C6-4335320CC227}"/>
              </a:ext>
            </a:extLst>
          </p:cNvPr>
          <p:cNvSpPr>
            <a:spLocks noGrp="1"/>
          </p:cNvSpPr>
          <p:nvPr>
            <p:ph type="title"/>
          </p:nvPr>
        </p:nvSpPr>
        <p:spPr>
          <a:xfrm>
            <a:off x="285440" y="1590261"/>
            <a:ext cx="8699533" cy="2972215"/>
          </a:xfrm>
        </p:spPr>
        <p:txBody>
          <a:bodyPr>
            <a:normAutofit/>
          </a:bodyPr>
          <a:lstStyle/>
          <a:p>
            <a:r>
              <a:rPr lang="en-US" sz="4100" dirty="0"/>
              <a:t>Partnering for Success: </a:t>
            </a:r>
            <a:br>
              <a:rPr lang="en-US" sz="4100" dirty="0"/>
            </a:br>
            <a:r>
              <a:rPr lang="en-US" sz="4100" dirty="0"/>
              <a:t>Internal Communications Strategies for </a:t>
            </a:r>
            <a:br>
              <a:rPr lang="en-US" sz="4100" dirty="0"/>
            </a:br>
            <a:r>
              <a:rPr lang="en-US" sz="4100" dirty="0"/>
              <a:t>Working Across Organizational Silos</a:t>
            </a:r>
          </a:p>
        </p:txBody>
      </p:sp>
      <p:sp>
        <p:nvSpPr>
          <p:cNvPr id="3" name="Text Placeholder 2">
            <a:extLst>
              <a:ext uri="{FF2B5EF4-FFF2-40B4-BE49-F238E27FC236}">
                <a16:creationId xmlns:a16="http://schemas.microsoft.com/office/drawing/2014/main" id="{8347F5F0-1D4D-4192-B453-2676EAE05CB6}"/>
              </a:ext>
            </a:extLst>
          </p:cNvPr>
          <p:cNvSpPr>
            <a:spLocks noGrp="1"/>
          </p:cNvSpPr>
          <p:nvPr>
            <p:ph type="body" idx="1"/>
          </p:nvPr>
        </p:nvSpPr>
        <p:spPr>
          <a:xfrm>
            <a:off x="285441" y="4849586"/>
            <a:ext cx="7886700" cy="676571"/>
          </a:xfrm>
        </p:spPr>
        <p:txBody>
          <a:bodyPr>
            <a:normAutofit/>
          </a:bodyPr>
          <a:lstStyle/>
          <a:p>
            <a:r>
              <a:rPr lang="en-US" sz="2400" dirty="0"/>
              <a:t>September 23, 2019</a:t>
            </a:r>
          </a:p>
        </p:txBody>
      </p:sp>
      <p:sp>
        <p:nvSpPr>
          <p:cNvPr id="4" name="TextBox 3"/>
          <p:cNvSpPr txBox="1"/>
          <p:nvPr/>
        </p:nvSpPr>
        <p:spPr>
          <a:xfrm>
            <a:off x="3727268" y="5701487"/>
            <a:ext cx="4659086" cy="707886"/>
          </a:xfrm>
          <a:prstGeom prst="rect">
            <a:avLst/>
          </a:prstGeom>
          <a:noFill/>
        </p:spPr>
        <p:txBody>
          <a:bodyPr wrap="square" rtlCol="0">
            <a:spAutoFit/>
          </a:bodyPr>
          <a:lstStyle/>
          <a:p>
            <a:r>
              <a:rPr lang="en-US" sz="800" dirty="0"/>
              <a:t>This document was prepared for the U.S. Department of Labor (DOL) Office of Disability Employment Policy </a:t>
            </a:r>
            <a:r>
              <a:rPr lang="en-US" sz="800" dirty="0" smtClean="0"/>
              <a:t>and Retaining </a:t>
            </a:r>
            <a:r>
              <a:rPr lang="en-US" sz="800" dirty="0"/>
              <a:t>Employment and Talent After Injury/Illness Network (RETAIN) state grantees, by the </a:t>
            </a:r>
            <a:r>
              <a:rPr lang="en-US" sz="800" dirty="0" smtClean="0"/>
              <a:t>American Institutes </a:t>
            </a:r>
            <a:r>
              <a:rPr lang="en-US" sz="800" dirty="0"/>
              <a:t>for Research under DOL Contract Number 1605DC-18-F-00429. The views expressed are those of </a:t>
            </a:r>
            <a:r>
              <a:rPr lang="en-US" sz="800" dirty="0" smtClean="0"/>
              <a:t>the authors </a:t>
            </a:r>
            <a:r>
              <a:rPr lang="en-US" sz="800" dirty="0"/>
              <a:t>and should not be attributed to DOL, nor does mention of trade names, commercial products, </a:t>
            </a:r>
            <a:r>
              <a:rPr lang="en-US" sz="800" dirty="0" smtClean="0"/>
              <a:t>or organizations </a:t>
            </a:r>
            <a:r>
              <a:rPr lang="en-US" sz="800" dirty="0"/>
              <a:t>imply endorsement of same by the U.S. Government.</a:t>
            </a:r>
            <a:endParaRPr lang="es-US" sz="800" dirty="0"/>
          </a:p>
        </p:txBody>
      </p:sp>
    </p:spTree>
    <p:extLst>
      <p:ext uri="{BB962C8B-B14F-4D97-AF65-F5344CB8AC3E}">
        <p14:creationId xmlns:p14="http://schemas.microsoft.com/office/powerpoint/2010/main" val="1761847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E6344E-DC28-4D5D-A37A-675EF8D81275}"/>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Self-Reflection:</a:t>
            </a:r>
          </a:p>
        </p:txBody>
      </p:sp>
      <p:sp>
        <p:nvSpPr>
          <p:cNvPr id="5" name="Content Placeholder 4">
            <a:extLst>
              <a:ext uri="{FF2B5EF4-FFF2-40B4-BE49-F238E27FC236}">
                <a16:creationId xmlns:a16="http://schemas.microsoft.com/office/drawing/2014/main" id="{DA12C668-0C47-46C9-9E7A-017E4449428A}"/>
              </a:ext>
            </a:extLst>
          </p:cNvPr>
          <p:cNvSpPr>
            <a:spLocks noGrp="1"/>
          </p:cNvSpPr>
          <p:nvPr>
            <p:ph sz="quarter" idx="10"/>
          </p:nvPr>
        </p:nvSpPr>
        <p:spPr>
          <a:xfrm>
            <a:off x="457200" y="1219611"/>
            <a:ext cx="8526162" cy="4937760"/>
          </a:xfrm>
        </p:spPr>
        <p:txBody>
          <a:bodyPr>
            <a:normAutofit/>
          </a:bodyPr>
          <a:lstStyle/>
          <a:p>
            <a:pPr lvl="0"/>
            <a:endParaRPr lang="en-US" dirty="0"/>
          </a:p>
          <a:p>
            <a:pPr marL="457200" lvl="0" indent="-457200">
              <a:lnSpc>
                <a:spcPct val="100000"/>
              </a:lnSpc>
              <a:spcBef>
                <a:spcPts val="1200"/>
              </a:spcBef>
              <a:spcAft>
                <a:spcPts val="1200"/>
              </a:spcAft>
              <a:buFont typeface="Arial" panose="020B0604020202020204" pitchFamily="34" charset="0"/>
              <a:buChar char="•"/>
            </a:pPr>
            <a:r>
              <a:rPr lang="en-US" sz="2400" dirty="0">
                <a:solidFill>
                  <a:srgbClr val="040404"/>
                </a:solidFill>
                <a:latin typeface="Calibri" panose="020F0502020204030204" pitchFamily="34" charset="0"/>
                <a:cs typeface="Calibri" panose="020F0502020204030204" pitchFamily="34" charset="0"/>
              </a:rPr>
              <a:t>What did you hear that provoked your thinking?</a:t>
            </a:r>
          </a:p>
          <a:p>
            <a:pPr marL="457200" lvl="0" indent="-457200">
              <a:lnSpc>
                <a:spcPct val="100000"/>
              </a:lnSpc>
              <a:spcBef>
                <a:spcPts val="1200"/>
              </a:spcBef>
              <a:spcAft>
                <a:spcPts val="1200"/>
              </a:spcAft>
              <a:buFont typeface="Arial" panose="020B0604020202020204" pitchFamily="34" charset="0"/>
              <a:buChar char="•"/>
            </a:pPr>
            <a:r>
              <a:rPr lang="en-US" sz="2400" dirty="0">
                <a:solidFill>
                  <a:srgbClr val="040404"/>
                </a:solidFill>
                <a:latin typeface="Calibri" panose="020F0502020204030204" pitchFamily="34" charset="0"/>
                <a:cs typeface="Calibri" panose="020F0502020204030204" pitchFamily="34" charset="0"/>
              </a:rPr>
              <a:t>What did you hear that you would like to explore further?</a:t>
            </a:r>
          </a:p>
          <a:p>
            <a:pPr marL="457200" indent="-457200">
              <a:lnSpc>
                <a:spcPct val="100000"/>
              </a:lnSpc>
              <a:spcBef>
                <a:spcPts val="1200"/>
              </a:spcBef>
              <a:spcAft>
                <a:spcPts val="1200"/>
              </a:spcAft>
              <a:buFont typeface="Arial" panose="020B0604020202020204" pitchFamily="34" charset="0"/>
              <a:buChar char="•"/>
            </a:pPr>
            <a:r>
              <a:rPr lang="en-US" sz="2400" dirty="0">
                <a:solidFill>
                  <a:srgbClr val="040404"/>
                </a:solidFill>
                <a:latin typeface="Calibri" panose="020F0502020204030204" pitchFamily="34" charset="0"/>
                <a:cs typeface="Calibri" panose="020F0502020204030204" pitchFamily="34" charset="0"/>
              </a:rPr>
              <a:t>What might you consider acting upon?</a:t>
            </a:r>
          </a:p>
          <a:p>
            <a:pPr marL="457200" indent="-457200">
              <a:lnSpc>
                <a:spcPct val="100000"/>
              </a:lnSpc>
              <a:spcBef>
                <a:spcPts val="1200"/>
              </a:spcBef>
              <a:spcAft>
                <a:spcPts val="1200"/>
              </a:spcAft>
              <a:buFont typeface="Arial" panose="020B0604020202020204" pitchFamily="34" charset="0"/>
              <a:buChar char="•"/>
            </a:pPr>
            <a:r>
              <a:rPr lang="en-US" sz="2400" dirty="0">
                <a:solidFill>
                  <a:srgbClr val="040404"/>
                </a:solidFill>
                <a:latin typeface="Calibri" panose="020F0502020204030204" pitchFamily="34" charset="0"/>
                <a:cs typeface="Calibri" panose="020F0502020204030204" pitchFamily="34" charset="0"/>
              </a:rPr>
              <a:t>Final thoughts or contributions?</a:t>
            </a:r>
          </a:p>
          <a:p>
            <a:pPr marL="457200" indent="-457200">
              <a:lnSpc>
                <a:spcPct val="100000"/>
              </a:lnSpc>
              <a:spcBef>
                <a:spcPts val="1200"/>
              </a:spcBef>
              <a:spcAft>
                <a:spcPts val="1200"/>
              </a:spcAft>
              <a:buFont typeface="Arial" panose="020B0604020202020204" pitchFamily="34" charset="0"/>
              <a:buChar char="•"/>
            </a:pPr>
            <a:r>
              <a:rPr lang="en-US" sz="2400" dirty="0">
                <a:solidFill>
                  <a:srgbClr val="040404"/>
                </a:solidFill>
                <a:latin typeface="Calibri" panose="020F0502020204030204" pitchFamily="34" charset="0"/>
                <a:cs typeface="Calibri" panose="020F0502020204030204" pitchFamily="34" charset="0"/>
              </a:rPr>
              <a:t>How did this process push your own thinking?</a:t>
            </a:r>
          </a:p>
          <a:p>
            <a:endParaRPr lang="en-US" dirty="0"/>
          </a:p>
        </p:txBody>
      </p:sp>
    </p:spTree>
    <p:extLst>
      <p:ext uri="{BB962C8B-B14F-4D97-AF65-F5344CB8AC3E}">
        <p14:creationId xmlns:p14="http://schemas.microsoft.com/office/powerpoint/2010/main" val="505645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BE9BFE7-C22F-4D31-A1DC-EE9F2D68CB02}"/>
              </a:ext>
            </a:extLst>
          </p:cNvPr>
          <p:cNvSpPr>
            <a:spLocks noGrp="1"/>
          </p:cNvSpPr>
          <p:nvPr>
            <p:ph type="title"/>
          </p:nvPr>
        </p:nvSpPr>
        <p:spPr>
          <a:xfrm>
            <a:off x="265043" y="1426782"/>
            <a:ext cx="8666922" cy="1143000"/>
          </a:xfrm>
        </p:spPr>
        <p:txBody>
          <a:bodyPr/>
          <a:lstStyle/>
          <a:p>
            <a:pPr algn="ctr"/>
            <a:r>
              <a:rPr lang="en-US" sz="5400" dirty="0">
                <a:latin typeface="Calibri" panose="020F0502020204030204" pitchFamily="34" charset="0"/>
                <a:cs typeface="Calibri" panose="020F0502020204030204" pitchFamily="34" charset="0"/>
              </a:rPr>
              <a:t>RETAIN Team </a:t>
            </a:r>
            <a:br>
              <a:rPr lang="en-US" sz="5400" dirty="0">
                <a:latin typeface="Calibri" panose="020F0502020204030204" pitchFamily="34" charset="0"/>
                <a:cs typeface="Calibri" panose="020F0502020204030204" pitchFamily="34" charset="0"/>
              </a:rPr>
            </a:br>
            <a:r>
              <a:rPr lang="en-US" sz="5400" dirty="0">
                <a:latin typeface="Calibri" panose="020F0502020204030204" pitchFamily="34" charset="0"/>
                <a:cs typeface="Calibri" panose="020F0502020204030204" pitchFamily="34" charset="0"/>
              </a:rPr>
              <a:t>Communication</a:t>
            </a:r>
          </a:p>
        </p:txBody>
      </p:sp>
      <p:sp>
        <p:nvSpPr>
          <p:cNvPr id="29" name="Text Placeholder 28">
            <a:extLst>
              <a:ext uri="{FF2B5EF4-FFF2-40B4-BE49-F238E27FC236}">
                <a16:creationId xmlns:a16="http://schemas.microsoft.com/office/drawing/2014/main" id="{D35BD827-A0F9-47FD-9477-1849250C2A9F}"/>
              </a:ext>
            </a:extLst>
          </p:cNvPr>
          <p:cNvSpPr>
            <a:spLocks noGrp="1"/>
          </p:cNvSpPr>
          <p:nvPr>
            <p:ph type="body" sz="quarter" idx="10"/>
          </p:nvPr>
        </p:nvSpPr>
        <p:spPr>
          <a:xfrm>
            <a:off x="490330" y="3815144"/>
            <a:ext cx="8229600" cy="946150"/>
          </a:xfrm>
        </p:spPr>
        <p:txBody>
          <a:bodyPr>
            <a:normAutofit/>
          </a:bodyPr>
          <a:lstStyle/>
          <a:p>
            <a:pPr algn="ctr"/>
            <a:r>
              <a:rPr lang="en-US" sz="4400" dirty="0">
                <a:latin typeface="Calibri" panose="020F0502020204030204" pitchFamily="34" charset="0"/>
                <a:cs typeface="Calibri" panose="020F0502020204030204" pitchFamily="34" charset="0"/>
              </a:rPr>
              <a:t>Debrief and Next Steps</a:t>
            </a:r>
          </a:p>
        </p:txBody>
      </p:sp>
    </p:spTree>
    <p:extLst>
      <p:ext uri="{BB962C8B-B14F-4D97-AF65-F5344CB8AC3E}">
        <p14:creationId xmlns:p14="http://schemas.microsoft.com/office/powerpoint/2010/main" val="810074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D96E-9F14-4708-928D-9AFE51E5CFEB}"/>
              </a:ext>
            </a:extLst>
          </p:cNvPr>
          <p:cNvSpPr>
            <a:spLocks noGrp="1"/>
          </p:cNvSpPr>
          <p:nvPr>
            <p:ph type="title"/>
          </p:nvPr>
        </p:nvSpPr>
        <p:spPr>
          <a:xfrm>
            <a:off x="457200" y="825050"/>
            <a:ext cx="8229600" cy="1058534"/>
          </a:xfrm>
        </p:spPr>
        <p:txBody>
          <a:bodyPr>
            <a:noAutofit/>
          </a:bodyPr>
          <a:lstStyle/>
          <a:p>
            <a:r>
              <a:rPr lang="en-US" sz="4000" dirty="0">
                <a:latin typeface="Calibri" panose="020F0502020204030204" pitchFamily="34" charset="0"/>
                <a:cs typeface="Calibri" panose="020F0502020204030204" pitchFamily="34" charset="0"/>
              </a:rPr>
              <a:t>Key Resources</a:t>
            </a: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295841D-97F2-4B91-AA02-9756E094E308}"/>
              </a:ext>
            </a:extLst>
          </p:cNvPr>
          <p:cNvSpPr>
            <a:spLocks noGrp="1"/>
          </p:cNvSpPr>
          <p:nvPr>
            <p:ph idx="1"/>
          </p:nvPr>
        </p:nvSpPr>
        <p:spPr>
          <a:xfrm>
            <a:off x="285750" y="825050"/>
            <a:ext cx="8229600" cy="5629523"/>
          </a:xfrm>
        </p:spPr>
        <p:txBody>
          <a:bodyPr>
            <a:noAutofit/>
          </a:bodyPr>
          <a:lstStyle/>
          <a:p>
            <a:pPr marL="342900" lvl="0"/>
            <a:endParaRPr lang="en-US" sz="2400" dirty="0">
              <a:solidFill>
                <a:srgbClr val="4D4D4F"/>
              </a:solidFill>
              <a:latin typeface="Calibri" panose="020F0502020204030204" pitchFamily="34" charset="0"/>
              <a:cs typeface="Calibri" panose="020F0502020204030204" pitchFamily="34" charset="0"/>
            </a:endParaRPr>
          </a:p>
          <a:p>
            <a:pPr marL="800100" lvl="0" indent="-457200">
              <a:buFont typeface="Arial" panose="020B0604020202020204" pitchFamily="34" charset="0"/>
              <a:buChar char="•"/>
            </a:pPr>
            <a:r>
              <a:rPr lang="en-US" sz="2400" dirty="0">
                <a:solidFill>
                  <a:srgbClr val="040404"/>
                </a:solidFill>
                <a:latin typeface="Calibri" panose="020F0502020204030204" pitchFamily="34" charset="0"/>
                <a:cs typeface="Calibri" panose="020F0502020204030204" pitchFamily="34" charset="0"/>
              </a:rPr>
              <a:t>[insert]  </a:t>
            </a:r>
          </a:p>
          <a:p>
            <a:pPr lvl="0"/>
            <a:endParaRPr lang="en-US" sz="2400" i="1" dirty="0">
              <a:solidFill>
                <a:srgbClr val="002060"/>
              </a:solidFill>
              <a:latin typeface="Calibri" panose="020F0502020204030204" pitchFamily="34" charset="0"/>
              <a:cs typeface="Calibri" panose="020F0502020204030204" pitchFamily="34" charset="0"/>
            </a:endParaRPr>
          </a:p>
          <a:p>
            <a:pPr lvl="0"/>
            <a:endParaRPr lang="en-US" sz="2400" i="1" dirty="0">
              <a:solidFill>
                <a:srgbClr val="002060"/>
              </a:solidFill>
              <a:latin typeface="Calibri" panose="020F0502020204030204" pitchFamily="34" charset="0"/>
              <a:cs typeface="Calibri" panose="020F0502020204030204" pitchFamily="34" charset="0"/>
            </a:endParaRPr>
          </a:p>
          <a:p>
            <a:pPr lvl="0"/>
            <a:endParaRPr lang="en-US" sz="14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0211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D96E-9F14-4708-928D-9AFE51E5CFEB}"/>
              </a:ext>
            </a:extLst>
          </p:cNvPr>
          <p:cNvSpPr>
            <a:spLocks noGrp="1"/>
          </p:cNvSpPr>
          <p:nvPr>
            <p:ph type="title"/>
          </p:nvPr>
        </p:nvSpPr>
        <p:spPr>
          <a:xfrm>
            <a:off x="5037548" y="177701"/>
            <a:ext cx="3477802" cy="1143000"/>
          </a:xfrm>
        </p:spPr>
        <p:txBody>
          <a:bodyPr>
            <a:normAutofit/>
          </a:bodyPr>
          <a:lstStyle/>
          <a:p>
            <a:pPr algn="ctr"/>
            <a:r>
              <a:rPr lang="en-US" sz="3600" dirty="0">
                <a:solidFill>
                  <a:schemeClr val="bg1"/>
                </a:solidFill>
                <a:latin typeface="Calibri" panose="020F0502020204030204" pitchFamily="34" charset="0"/>
                <a:cs typeface="Calibri" panose="020F0502020204030204" pitchFamily="34" charset="0"/>
              </a:rPr>
              <a:t>Key Takeaways</a:t>
            </a:r>
          </a:p>
        </p:txBody>
      </p:sp>
      <p:sp>
        <p:nvSpPr>
          <p:cNvPr id="3" name="Content Placeholder 2">
            <a:extLst>
              <a:ext uri="{FF2B5EF4-FFF2-40B4-BE49-F238E27FC236}">
                <a16:creationId xmlns:a16="http://schemas.microsoft.com/office/drawing/2014/main" id="{C295841D-97F2-4B91-AA02-9756E094E308}"/>
              </a:ext>
            </a:extLst>
          </p:cNvPr>
          <p:cNvSpPr>
            <a:spLocks noGrp="1"/>
          </p:cNvSpPr>
          <p:nvPr>
            <p:ph idx="1"/>
          </p:nvPr>
        </p:nvSpPr>
        <p:spPr>
          <a:xfrm>
            <a:off x="628650" y="1525906"/>
            <a:ext cx="7886700" cy="5057774"/>
          </a:xfrm>
        </p:spPr>
        <p:txBody>
          <a:bodyPr>
            <a:noAutofit/>
          </a:bodyPr>
          <a:lstStyle/>
          <a:p>
            <a:endParaRPr lang="en-US" sz="1400" dirty="0"/>
          </a:p>
          <a:p>
            <a:pPr marL="171450" indent="-171450">
              <a:buFont typeface="Arial" panose="020B0604020202020204" pitchFamily="34" charset="0"/>
              <a:buChar char="•"/>
            </a:pPr>
            <a:endParaRPr lang="en-US" sz="1400" dirty="0"/>
          </a:p>
          <a:p>
            <a:endParaRPr lang="en-US" sz="1400" dirty="0"/>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endParaRPr lang="en-US" sz="1400" dirty="0"/>
          </a:p>
          <a:p>
            <a:endParaRPr lang="en-US" sz="1400" dirty="0"/>
          </a:p>
        </p:txBody>
      </p:sp>
      <p:sp>
        <p:nvSpPr>
          <p:cNvPr id="5" name="Rectangle 4">
            <a:extLst>
              <a:ext uri="{FF2B5EF4-FFF2-40B4-BE49-F238E27FC236}">
                <a16:creationId xmlns:a16="http://schemas.microsoft.com/office/drawing/2014/main" id="{FA45B2FE-F826-4F28-9A45-2EBF93F8F2D6}"/>
              </a:ext>
            </a:extLst>
          </p:cNvPr>
          <p:cNvSpPr/>
          <p:nvPr/>
        </p:nvSpPr>
        <p:spPr>
          <a:xfrm>
            <a:off x="4890303" y="1320701"/>
            <a:ext cx="3772291" cy="4401205"/>
          </a:xfrm>
          <a:prstGeom prst="rect">
            <a:avLst/>
          </a:prstGeom>
        </p:spPr>
        <p:txBody>
          <a:bodyPr wrap="square">
            <a:spAutoFit/>
          </a:bodyPr>
          <a:lstStyle/>
          <a:p>
            <a:pPr algn="ctr"/>
            <a:r>
              <a:rPr lang="en-US" sz="2800" dirty="0">
                <a:solidFill>
                  <a:schemeClr val="bg1"/>
                </a:solidFill>
                <a:latin typeface="Calibri" panose="020F0502020204030204" pitchFamily="34" charset="0"/>
                <a:cs typeface="Calibri" panose="020F0502020204030204" pitchFamily="34" charset="0"/>
              </a:rPr>
              <a:t>Share a key takeaway from today’s discussion.</a:t>
            </a:r>
          </a:p>
          <a:p>
            <a:pPr algn="ctr"/>
            <a:endParaRPr lang="en-US" sz="28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What are the next steps you will take?</a:t>
            </a:r>
          </a:p>
          <a:p>
            <a:pPr algn="ctr"/>
            <a:endParaRPr lang="en-US" sz="28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Are there any remaining questions or needs that you would like </a:t>
            </a:r>
            <a:br>
              <a:rPr lang="en-US" sz="2800" dirty="0">
                <a:solidFill>
                  <a:schemeClr val="bg1"/>
                </a:solidFill>
                <a:latin typeface="Calibri" panose="020F0502020204030204" pitchFamily="34" charset="0"/>
                <a:cs typeface="Calibri" panose="020F0502020204030204" pitchFamily="34" charset="0"/>
              </a:rPr>
            </a:br>
            <a:r>
              <a:rPr lang="en-US" sz="2800" dirty="0">
                <a:solidFill>
                  <a:schemeClr val="bg1"/>
                </a:solidFill>
                <a:latin typeface="Calibri" panose="020F0502020204030204" pitchFamily="34" charset="0"/>
                <a:cs typeface="Calibri" panose="020F0502020204030204" pitchFamily="34" charset="0"/>
              </a:rPr>
              <a:t>follow-up on?</a:t>
            </a:r>
          </a:p>
        </p:txBody>
      </p:sp>
      <p:pic>
        <p:nvPicPr>
          <p:cNvPr id="6" name="Picture 5">
            <a:extLst>
              <a:ext uri="{FF2B5EF4-FFF2-40B4-BE49-F238E27FC236}">
                <a16:creationId xmlns:a16="http://schemas.microsoft.com/office/drawing/2014/main" id="{28F3C5D4-8699-4B7B-B31D-03A1D51D8EE6}"/>
              </a:ext>
            </a:extLst>
          </p:cNvPr>
          <p:cNvPicPr>
            <a:picLocks noChangeAspect="1"/>
          </p:cNvPicPr>
          <p:nvPr/>
        </p:nvPicPr>
        <p:blipFill>
          <a:blip r:embed="rId3"/>
          <a:stretch>
            <a:fillRect/>
          </a:stretch>
        </p:blipFill>
        <p:spPr>
          <a:xfrm>
            <a:off x="0" y="45426"/>
            <a:ext cx="4285859" cy="6767147"/>
          </a:xfrm>
          <a:prstGeom prst="rect">
            <a:avLst/>
          </a:prstGeom>
        </p:spPr>
      </p:pic>
    </p:spTree>
    <p:extLst>
      <p:ext uri="{BB962C8B-B14F-4D97-AF65-F5344CB8AC3E}">
        <p14:creationId xmlns:p14="http://schemas.microsoft.com/office/powerpoint/2010/main" val="3502497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D96E-9F14-4708-928D-9AFE51E5CFEB}"/>
              </a:ext>
            </a:extLst>
          </p:cNvPr>
          <p:cNvSpPr>
            <a:spLocks noGrp="1"/>
          </p:cNvSpPr>
          <p:nvPr>
            <p:ph type="title"/>
          </p:nvPr>
        </p:nvSpPr>
        <p:spPr>
          <a:xfrm>
            <a:off x="457200" y="825050"/>
            <a:ext cx="8229600" cy="1058534"/>
          </a:xfrm>
        </p:spPr>
        <p:txBody>
          <a:bodyPr>
            <a:noAutofit/>
          </a:bodyPr>
          <a:lstStyle/>
          <a:p>
            <a:r>
              <a:rPr lang="en-US" sz="4000" dirty="0">
                <a:latin typeface="Calibri" panose="020F0502020204030204" pitchFamily="34" charset="0"/>
                <a:cs typeface="Calibri" panose="020F0502020204030204" pitchFamily="34" charset="0"/>
              </a:rPr>
              <a:t>What Types of TA Resources Do You Need ?</a:t>
            </a: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295841D-97F2-4B91-AA02-9756E094E308}"/>
              </a:ext>
            </a:extLst>
          </p:cNvPr>
          <p:cNvSpPr>
            <a:spLocks noGrp="1"/>
          </p:cNvSpPr>
          <p:nvPr>
            <p:ph idx="1"/>
          </p:nvPr>
        </p:nvSpPr>
        <p:spPr>
          <a:xfrm>
            <a:off x="628650" y="1247382"/>
            <a:ext cx="7886700" cy="5629523"/>
          </a:xfrm>
        </p:spPr>
        <p:txBody>
          <a:bodyPr>
            <a:noAutofit/>
          </a:bodyPr>
          <a:lstStyle/>
          <a:p>
            <a:pPr lvl="0"/>
            <a:endParaRPr lang="en-US" sz="2400" dirty="0">
              <a:solidFill>
                <a:srgbClr val="4D4D4F"/>
              </a:solidFill>
            </a:endParaRPr>
          </a:p>
          <a:p>
            <a:pPr marL="342900" lvl="0" indent="571500">
              <a:buFont typeface="Wingdings" panose="05000000000000000000" pitchFamily="2" charset="2"/>
              <a:buChar char="Ø"/>
            </a:pPr>
            <a:r>
              <a:rPr lang="en-US" sz="2800" dirty="0">
                <a:solidFill>
                  <a:srgbClr val="040404"/>
                </a:solidFill>
              </a:rPr>
              <a:t>Webinars</a:t>
            </a:r>
          </a:p>
          <a:p>
            <a:pPr marL="342900" lvl="0" indent="571500">
              <a:buFont typeface="Wingdings" panose="05000000000000000000" pitchFamily="2" charset="2"/>
              <a:buChar char="Ø"/>
            </a:pPr>
            <a:r>
              <a:rPr lang="en-US" sz="2800" dirty="0">
                <a:solidFill>
                  <a:srgbClr val="040404"/>
                </a:solidFill>
              </a:rPr>
              <a:t>Communities of Practice  </a:t>
            </a:r>
          </a:p>
          <a:p>
            <a:pPr marL="342900" lvl="0" indent="571500">
              <a:buFont typeface="Wingdings" panose="05000000000000000000" pitchFamily="2" charset="2"/>
              <a:buChar char="Ø"/>
            </a:pPr>
            <a:r>
              <a:rPr lang="en-US" sz="2800" dirty="0">
                <a:solidFill>
                  <a:srgbClr val="040404"/>
                </a:solidFill>
              </a:rPr>
              <a:t>SME Consultation</a:t>
            </a:r>
          </a:p>
          <a:p>
            <a:pPr marL="342900" lvl="0" indent="571500">
              <a:buFont typeface="Wingdings" panose="05000000000000000000" pitchFamily="2" charset="2"/>
              <a:buChar char="Ø"/>
            </a:pPr>
            <a:r>
              <a:rPr lang="en-US" sz="2800" dirty="0">
                <a:solidFill>
                  <a:srgbClr val="040404"/>
                </a:solidFill>
              </a:rPr>
              <a:t>Podcasts </a:t>
            </a:r>
          </a:p>
          <a:p>
            <a:pPr marL="342900" lvl="0" indent="571500">
              <a:buFont typeface="Wingdings" panose="05000000000000000000" pitchFamily="2" charset="2"/>
              <a:buChar char="Ø"/>
            </a:pPr>
            <a:r>
              <a:rPr lang="en-US" sz="2800" dirty="0">
                <a:solidFill>
                  <a:srgbClr val="040404"/>
                </a:solidFill>
              </a:rPr>
              <a:t>Guides </a:t>
            </a:r>
          </a:p>
          <a:p>
            <a:pPr marL="342900" lvl="0" indent="571500">
              <a:buFont typeface="Wingdings" panose="05000000000000000000" pitchFamily="2" charset="2"/>
              <a:buChar char="Ø"/>
            </a:pPr>
            <a:r>
              <a:rPr lang="en-US" sz="2800" dirty="0">
                <a:solidFill>
                  <a:srgbClr val="040404"/>
                </a:solidFill>
              </a:rPr>
              <a:t>Templates </a:t>
            </a:r>
          </a:p>
          <a:p>
            <a:pPr marL="342900" lvl="0" indent="571500">
              <a:buFont typeface="Wingdings" panose="05000000000000000000" pitchFamily="2" charset="2"/>
              <a:buChar char="Ø"/>
            </a:pPr>
            <a:r>
              <a:rPr lang="en-US" sz="2800" dirty="0">
                <a:solidFill>
                  <a:srgbClr val="040404"/>
                </a:solidFill>
              </a:rPr>
              <a:t>Tools </a:t>
            </a:r>
          </a:p>
          <a:p>
            <a:pPr marL="342900" lvl="0" indent="571500">
              <a:buFont typeface="Wingdings" panose="05000000000000000000" pitchFamily="2" charset="2"/>
              <a:buChar char="Ø"/>
            </a:pPr>
            <a:r>
              <a:rPr lang="en-US" sz="2800" dirty="0">
                <a:solidFill>
                  <a:srgbClr val="040404"/>
                </a:solidFill>
              </a:rPr>
              <a:t>Other Resources</a:t>
            </a:r>
          </a:p>
          <a:p>
            <a:pPr lvl="0"/>
            <a:endParaRPr lang="en-US" sz="2400" i="1" dirty="0">
              <a:solidFill>
                <a:srgbClr val="002060"/>
              </a:solidFill>
            </a:endParaRPr>
          </a:p>
          <a:p>
            <a:pPr lvl="0"/>
            <a:endParaRPr lang="en-US" sz="2400" i="1" dirty="0">
              <a:solidFill>
                <a:srgbClr val="002060"/>
              </a:solidFill>
            </a:endParaRPr>
          </a:p>
          <a:p>
            <a:pPr lvl="0"/>
            <a:endParaRPr lang="en-US" sz="1400" dirty="0"/>
          </a:p>
          <a:p>
            <a:pPr marL="171450" indent="-171450">
              <a:buFont typeface="Arial" panose="020B0604020202020204" pitchFamily="34" charset="0"/>
              <a:buChar char="•"/>
            </a:pPr>
            <a:endParaRPr lang="en-US" sz="1400" dirty="0"/>
          </a:p>
          <a:p>
            <a:endParaRPr lang="en-US" sz="1400" dirty="0"/>
          </a:p>
        </p:txBody>
      </p:sp>
    </p:spTree>
    <p:extLst>
      <p:ext uri="{BB962C8B-B14F-4D97-AF65-F5344CB8AC3E}">
        <p14:creationId xmlns:p14="http://schemas.microsoft.com/office/powerpoint/2010/main" val="1679572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79A4-8E0E-49DE-A90C-6EEB5C890F22}"/>
              </a:ext>
            </a:extLst>
          </p:cNvPr>
          <p:cNvSpPr>
            <a:spLocks noGrp="1"/>
          </p:cNvSpPr>
          <p:nvPr>
            <p:ph type="title"/>
          </p:nvPr>
        </p:nvSpPr>
        <p:spPr>
          <a:xfrm>
            <a:off x="457200" y="181516"/>
            <a:ext cx="3907966" cy="895593"/>
          </a:xfrm>
        </p:spPr>
        <p:txBody>
          <a:bodyPr>
            <a:normAutofit/>
          </a:bodyPr>
          <a:lstStyle/>
          <a:p>
            <a:pPr algn="ctr"/>
            <a:r>
              <a:rPr lang="en-US" sz="3600" dirty="0">
                <a:latin typeface="Calibri" panose="020F0502020204030204" pitchFamily="34" charset="0"/>
                <a:cs typeface="Calibri" panose="020F0502020204030204" pitchFamily="34" charset="0"/>
              </a:rPr>
              <a:t>Next Steps</a:t>
            </a:r>
          </a:p>
        </p:txBody>
      </p:sp>
      <p:sp>
        <p:nvSpPr>
          <p:cNvPr id="3" name="Content Placeholder 2">
            <a:extLst>
              <a:ext uri="{FF2B5EF4-FFF2-40B4-BE49-F238E27FC236}">
                <a16:creationId xmlns:a16="http://schemas.microsoft.com/office/drawing/2014/main" id="{8D33B7E3-6CCF-4918-8F65-4B6AEE8F94B8}"/>
              </a:ext>
            </a:extLst>
          </p:cNvPr>
          <p:cNvSpPr>
            <a:spLocks noGrp="1"/>
          </p:cNvSpPr>
          <p:nvPr>
            <p:ph sz="quarter" idx="14"/>
          </p:nvPr>
        </p:nvSpPr>
        <p:spPr>
          <a:xfrm>
            <a:off x="457199" y="1077110"/>
            <a:ext cx="4042499" cy="5292894"/>
          </a:xfrm>
        </p:spPr>
        <p:txBody>
          <a:bodyPr>
            <a:normAutofit/>
          </a:bodyPr>
          <a:lstStyle/>
          <a:p>
            <a:endParaRPr lang="en-US" dirty="0"/>
          </a:p>
          <a:p>
            <a:pPr algn="ctr"/>
            <a:r>
              <a:rPr lang="en-US" sz="2800" dirty="0">
                <a:latin typeface="Calibri" panose="020F0502020204030204" pitchFamily="34" charset="0"/>
                <a:cs typeface="Calibri" panose="020F0502020204030204" pitchFamily="34" charset="0"/>
              </a:rPr>
              <a:t>Resources shared today will be available in the RETAIN Online Community (ROC):</a:t>
            </a:r>
          </a:p>
          <a:p>
            <a:pPr algn="ctr"/>
            <a:r>
              <a:rPr lang="en-US" sz="28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https://retainta.org</a:t>
            </a:r>
            <a:endParaRPr lang="en-US" sz="2800" dirty="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a:p>
            <a:pPr algn="ctr"/>
            <a:r>
              <a:rPr lang="en-US" sz="2800" b="1" dirty="0">
                <a:latin typeface="Calibri" panose="020F0502020204030204" pitchFamily="34" charset="0"/>
                <a:cs typeface="Calibri" panose="020F0502020204030204" pitchFamily="34" charset="0"/>
              </a:rPr>
              <a:t>Please complete </a:t>
            </a:r>
          </a:p>
          <a:p>
            <a:pPr algn="ctr"/>
            <a:r>
              <a:rPr lang="en-US" sz="2800" b="1" dirty="0">
                <a:latin typeface="Calibri" panose="020F0502020204030204" pitchFamily="34" charset="0"/>
                <a:cs typeface="Calibri" panose="020F0502020204030204" pitchFamily="34" charset="0"/>
              </a:rPr>
              <a:t>end-of-session survey!</a:t>
            </a:r>
            <a:endParaRPr lang="en-US" sz="2800" dirty="0">
              <a:latin typeface="Calibri" panose="020F0502020204030204" pitchFamily="34" charset="0"/>
              <a:cs typeface="Calibri" panose="020F0502020204030204" pitchFamily="34" charset="0"/>
            </a:endParaRPr>
          </a:p>
          <a:p>
            <a:endParaRPr lang="en-US" sz="800" dirty="0"/>
          </a:p>
        </p:txBody>
      </p:sp>
      <p:pic>
        <p:nvPicPr>
          <p:cNvPr id="2050" name="Picture 2" descr="image001">
            <a:extLst>
              <a:ext uri="{FF2B5EF4-FFF2-40B4-BE49-F238E27FC236}">
                <a16:creationId xmlns:a16="http://schemas.microsoft.com/office/drawing/2014/main" id="{B9358F58-E87F-4A25-8EA0-41E857147A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2436" y="181516"/>
            <a:ext cx="2254886" cy="54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2E12C63-B0F3-4A5A-A3A2-FBC2C1136A82}"/>
              </a:ext>
            </a:extLst>
          </p:cNvPr>
          <p:cNvSpPr/>
          <p:nvPr/>
        </p:nvSpPr>
        <p:spPr>
          <a:xfrm>
            <a:off x="5088834" y="1355632"/>
            <a:ext cx="3935895" cy="4936480"/>
          </a:xfrm>
          <a:prstGeom prst="rect">
            <a:avLst/>
          </a:prstGeom>
        </p:spPr>
        <p:txBody>
          <a:bodyPr wrap="square">
            <a:spAutoFit/>
          </a:bodyPr>
          <a:lstStyle/>
          <a:p>
            <a:pPr algn="ctr">
              <a:lnSpc>
                <a:spcPct val="115000"/>
              </a:lnSpc>
              <a:spcAft>
                <a:spcPts val="1200"/>
              </a:spcAft>
              <a:tabLst>
                <a:tab pos="228600" algn="l"/>
              </a:tabLst>
            </a:pPr>
            <a:r>
              <a:rPr lang="en-US" sz="2000" b="1" dirty="0">
                <a:solidFill>
                  <a:srgbClr val="002060"/>
                </a:solidFill>
                <a:latin typeface="Calibri" panose="020F0502020204030204" pitchFamily="34" charset="0"/>
                <a:cs typeface="Calibri" panose="020F0502020204030204" pitchFamily="34" charset="0"/>
              </a:rPr>
              <a:t>Join Our Next </a:t>
            </a:r>
            <a:br>
              <a:rPr lang="en-US" sz="2000" b="1" dirty="0">
                <a:solidFill>
                  <a:srgbClr val="002060"/>
                </a:solidFill>
                <a:latin typeface="Calibri" panose="020F0502020204030204" pitchFamily="34" charset="0"/>
                <a:cs typeface="Calibri" panose="020F0502020204030204" pitchFamily="34" charset="0"/>
              </a:rPr>
            </a:br>
            <a:r>
              <a:rPr lang="en-US" sz="2000" b="1" dirty="0">
                <a:solidFill>
                  <a:srgbClr val="002060"/>
                </a:solidFill>
                <a:latin typeface="Calibri" panose="020F0502020204030204" pitchFamily="34" charset="0"/>
                <a:cs typeface="Calibri" panose="020F0502020204030204" pitchFamily="34" charset="0"/>
              </a:rPr>
              <a:t>“Communications Exchange” </a:t>
            </a:r>
            <a:br>
              <a:rPr lang="en-US" sz="2000" b="1" dirty="0">
                <a:solidFill>
                  <a:srgbClr val="002060"/>
                </a:solidFill>
                <a:latin typeface="Calibri" panose="020F0502020204030204" pitchFamily="34" charset="0"/>
                <a:cs typeface="Calibri" panose="020F0502020204030204" pitchFamily="34" charset="0"/>
              </a:rPr>
            </a:br>
            <a:r>
              <a:rPr lang="en-US" sz="2000" b="1" dirty="0">
                <a:solidFill>
                  <a:srgbClr val="002060"/>
                </a:solidFill>
                <a:latin typeface="Calibri" panose="020F0502020204030204" pitchFamily="34" charset="0"/>
                <a:cs typeface="Calibri" panose="020F0502020204030204" pitchFamily="34" charset="0"/>
              </a:rPr>
              <a:t>CoP Session:</a:t>
            </a:r>
          </a:p>
          <a:p>
            <a:pPr algn="ctr">
              <a:lnSpc>
                <a:spcPct val="115000"/>
              </a:lnSpc>
              <a:spcAft>
                <a:spcPts val="1200"/>
              </a:spcAft>
              <a:tabLst>
                <a:tab pos="228600" algn="l"/>
              </a:tabLst>
            </a:pPr>
            <a:r>
              <a:rPr lang="en-US" sz="1800" b="1" dirty="0">
                <a:solidFill>
                  <a:srgbClr val="040404"/>
                </a:solidFill>
                <a:latin typeface="Calibri" panose="020F0502020204030204" pitchFamily="34" charset="0"/>
                <a:cs typeface="Calibri" panose="020F0502020204030204" pitchFamily="34" charset="0"/>
              </a:rPr>
              <a:t>“RETAIN and Providers: Communications Strategies for Engaging Healthcare Audiences in Your Demonstration Project” </a:t>
            </a:r>
            <a:endParaRPr lang="en-US" sz="1800" dirty="0">
              <a:solidFill>
                <a:srgbClr val="040404"/>
              </a:solidFill>
              <a:latin typeface="Calibri" panose="020F0502020204030204" pitchFamily="34" charset="0"/>
              <a:cs typeface="Calibri" panose="020F0502020204030204" pitchFamily="34" charset="0"/>
            </a:endParaRPr>
          </a:p>
          <a:p>
            <a:pPr algn="ctr">
              <a:lnSpc>
                <a:spcPct val="115000"/>
              </a:lnSpc>
              <a:spcAft>
                <a:spcPts val="1200"/>
              </a:spcAft>
              <a:tabLst>
                <a:tab pos="228600" algn="l"/>
              </a:tabLst>
            </a:pPr>
            <a:r>
              <a:rPr lang="en-US" sz="1800" b="1" dirty="0">
                <a:solidFill>
                  <a:srgbClr val="040404"/>
                </a:solidFill>
                <a:latin typeface="Calibri" panose="020F0502020204030204" pitchFamily="34" charset="0"/>
                <a:ea typeface="Calibri" panose="020F0502020204030204" pitchFamily="34" charset="0"/>
                <a:cs typeface="Calibri" panose="020F0502020204030204" pitchFamily="34" charset="0"/>
              </a:rPr>
              <a:t>Date:  Friday, October 4, 2019 </a:t>
            </a:r>
          </a:p>
          <a:p>
            <a:pPr algn="ctr">
              <a:lnSpc>
                <a:spcPct val="115000"/>
              </a:lnSpc>
              <a:spcAft>
                <a:spcPts val="1200"/>
              </a:spcAft>
              <a:tabLst>
                <a:tab pos="228600" algn="l"/>
              </a:tabLst>
            </a:pPr>
            <a:r>
              <a:rPr lang="en-US" sz="1800" b="1" dirty="0">
                <a:solidFill>
                  <a:srgbClr val="040404"/>
                </a:solidFill>
                <a:latin typeface="Calibri" panose="020F0502020204030204" pitchFamily="34" charset="0"/>
                <a:ea typeface="Calibri" panose="020F0502020204030204" pitchFamily="34" charset="0"/>
                <a:cs typeface="Calibri" panose="020F0502020204030204" pitchFamily="34" charset="0"/>
              </a:rPr>
              <a:t>Time: 2:00-3:00 p.m. E.T.</a:t>
            </a:r>
          </a:p>
          <a:p>
            <a:pPr algn="ctr">
              <a:lnSpc>
                <a:spcPct val="115000"/>
              </a:lnSpc>
              <a:tabLst>
                <a:tab pos="228600" algn="l"/>
              </a:tabLst>
            </a:pPr>
            <a:r>
              <a:rPr lang="en-US" sz="1800" b="1" dirty="0">
                <a:solidFill>
                  <a:srgbClr val="040404"/>
                </a:solidFill>
                <a:latin typeface="Calibri" panose="020F0502020204030204" pitchFamily="34" charset="0"/>
                <a:ea typeface="Calibri" panose="020F0502020204030204" pitchFamily="34" charset="0"/>
                <a:cs typeface="Calibri" panose="020F0502020204030204" pitchFamily="34" charset="0"/>
              </a:rPr>
              <a:t>Presenters: </a:t>
            </a:r>
          </a:p>
          <a:p>
            <a:pPr algn="ctr">
              <a:lnSpc>
                <a:spcPct val="115000"/>
              </a:lnSpc>
              <a:tabLst>
                <a:tab pos="228600" algn="l"/>
              </a:tabLst>
            </a:pPr>
            <a:r>
              <a:rPr lang="en-US" sz="1800" b="1" dirty="0">
                <a:solidFill>
                  <a:srgbClr val="040404"/>
                </a:solidFill>
                <a:latin typeface="Calibri" panose="020F0502020204030204" pitchFamily="34" charset="0"/>
                <a:ea typeface="Calibri" panose="020F0502020204030204" pitchFamily="34" charset="0"/>
                <a:cs typeface="Calibri" panose="020F0502020204030204" pitchFamily="34" charset="0"/>
              </a:rPr>
              <a:t>Shirley </a:t>
            </a:r>
            <a:r>
              <a:rPr lang="en-US" sz="1800" b="1" dirty="0" err="1">
                <a:solidFill>
                  <a:srgbClr val="040404"/>
                </a:solidFill>
                <a:latin typeface="Calibri" panose="020F0502020204030204" pitchFamily="34" charset="0"/>
                <a:ea typeface="Calibri" panose="020F0502020204030204" pitchFamily="34" charset="0"/>
                <a:cs typeface="Calibri" panose="020F0502020204030204" pitchFamily="34" charset="0"/>
              </a:rPr>
              <a:t>Kron</a:t>
            </a:r>
            <a:r>
              <a:rPr lang="en-US" sz="1800" b="1" dirty="0">
                <a:solidFill>
                  <a:srgbClr val="040404"/>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rgbClr val="040404"/>
                </a:solidFill>
                <a:latin typeface="Calibri" panose="020F0502020204030204" pitchFamily="34" charset="0"/>
                <a:ea typeface="Calibri" panose="020F0502020204030204" pitchFamily="34" charset="0"/>
                <a:cs typeface="Calibri" panose="020F0502020204030204" pitchFamily="34" charset="0"/>
              </a:rPr>
              <a:t>KentuckyOne</a:t>
            </a:r>
            <a:r>
              <a:rPr lang="en-US" sz="1800" b="1" dirty="0">
                <a:solidFill>
                  <a:srgbClr val="040404"/>
                </a:solidFill>
                <a:latin typeface="Calibri" panose="020F0502020204030204" pitchFamily="34" charset="0"/>
                <a:ea typeface="Calibri" panose="020F0502020204030204" pitchFamily="34" charset="0"/>
                <a:cs typeface="Calibri" panose="020F0502020204030204" pitchFamily="34" charset="0"/>
              </a:rPr>
              <a:t> Health &amp;</a:t>
            </a:r>
            <a:br>
              <a:rPr lang="en-US" sz="1800" b="1" dirty="0">
                <a:solidFill>
                  <a:srgbClr val="040404"/>
                </a:solidFill>
                <a:latin typeface="Calibri" panose="020F0502020204030204" pitchFamily="34" charset="0"/>
                <a:ea typeface="Calibri" panose="020F0502020204030204" pitchFamily="34" charset="0"/>
                <a:cs typeface="Calibri" panose="020F0502020204030204" pitchFamily="34" charset="0"/>
              </a:rPr>
            </a:br>
            <a:r>
              <a:rPr lang="en-US" sz="1800" b="1" dirty="0">
                <a:solidFill>
                  <a:srgbClr val="040404"/>
                </a:solidFill>
                <a:latin typeface="Calibri" panose="020F0502020204030204" pitchFamily="34" charset="0"/>
                <a:ea typeface="Calibri" panose="020F0502020204030204" pitchFamily="34" charset="0"/>
                <a:cs typeface="Calibri" panose="020F0502020204030204" pitchFamily="34" charset="0"/>
              </a:rPr>
              <a:t>RETAIN TA Team Members from   Concepts, Inc.</a:t>
            </a:r>
            <a:endParaRPr lang="en-US" sz="1800" dirty="0">
              <a:solidFill>
                <a:srgbClr val="040404"/>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9784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3F0D0-6CF3-46A5-8A00-AFC4A0C520B4}"/>
              </a:ext>
            </a:extLst>
          </p:cNvPr>
          <p:cNvSpPr>
            <a:spLocks noGrp="1"/>
          </p:cNvSpPr>
          <p:nvPr>
            <p:ph type="title"/>
          </p:nvPr>
        </p:nvSpPr>
        <p:spPr>
          <a:xfrm>
            <a:off x="457200" y="1645920"/>
            <a:ext cx="8229600" cy="1143000"/>
          </a:xfrm>
        </p:spPr>
        <p:txBody>
          <a:bodyPr>
            <a:normAutofit/>
          </a:bodyPr>
          <a:lstStyle/>
          <a:p>
            <a:pPr algn="ctr"/>
            <a:r>
              <a:rPr lang="en-US" sz="6000" dirty="0">
                <a:latin typeface="Calibri" panose="020F0502020204030204" pitchFamily="34" charset="0"/>
                <a:cs typeface="Calibri" panose="020F0502020204030204" pitchFamily="34" charset="0"/>
              </a:rPr>
              <a:t>Thank You!</a:t>
            </a:r>
          </a:p>
        </p:txBody>
      </p:sp>
      <p:sp>
        <p:nvSpPr>
          <p:cNvPr id="6" name="TextBox 5">
            <a:extLst>
              <a:ext uri="{FF2B5EF4-FFF2-40B4-BE49-F238E27FC236}">
                <a16:creationId xmlns:a16="http://schemas.microsoft.com/office/drawing/2014/main" id="{C8E821CF-E6BE-4B64-ACAF-2187D217AEF5}"/>
              </a:ext>
            </a:extLst>
          </p:cNvPr>
          <p:cNvSpPr txBox="1"/>
          <p:nvPr/>
        </p:nvSpPr>
        <p:spPr>
          <a:xfrm>
            <a:off x="1216103" y="2630958"/>
            <a:ext cx="7073202" cy="1877437"/>
          </a:xfrm>
          <a:prstGeom prst="rect">
            <a:avLst/>
          </a:prstGeom>
          <a:noFill/>
        </p:spPr>
        <p:txBody>
          <a:bodyPr wrap="square" rtlCol="0">
            <a:spAutoFit/>
          </a:bodyPr>
          <a:lstStyle/>
          <a:p>
            <a:endParaRPr lang="en-US" sz="2000" dirty="0"/>
          </a:p>
          <a:p>
            <a:pPr algn="ctr"/>
            <a:r>
              <a:rPr lang="en-US" sz="3200" dirty="0">
                <a:solidFill>
                  <a:srgbClr val="040404"/>
                </a:solidFill>
                <a:latin typeface="Calibri" panose="020F0502020204030204" pitchFamily="34" charset="0"/>
                <a:cs typeface="Calibri" panose="020F0502020204030204" pitchFamily="34" charset="0"/>
              </a:rPr>
              <a:t>Please contact your RETAIN TA Team </a:t>
            </a:r>
            <a:br>
              <a:rPr lang="en-US" sz="3200" dirty="0">
                <a:solidFill>
                  <a:srgbClr val="040404"/>
                </a:solidFill>
                <a:latin typeface="Calibri" panose="020F0502020204030204" pitchFamily="34" charset="0"/>
                <a:cs typeface="Calibri" panose="020F0502020204030204" pitchFamily="34" charset="0"/>
              </a:rPr>
            </a:br>
            <a:r>
              <a:rPr lang="en-US" sz="3200" dirty="0">
                <a:solidFill>
                  <a:srgbClr val="040404"/>
                </a:solidFill>
                <a:latin typeface="Calibri" panose="020F0502020204030204" pitchFamily="34" charset="0"/>
                <a:cs typeface="Calibri" panose="020F0502020204030204" pitchFamily="34" charset="0"/>
              </a:rPr>
              <a:t>state liaison if you have any unanswered questions.</a:t>
            </a:r>
          </a:p>
        </p:txBody>
      </p:sp>
    </p:spTree>
    <p:extLst>
      <p:ext uri="{BB962C8B-B14F-4D97-AF65-F5344CB8AC3E}">
        <p14:creationId xmlns:p14="http://schemas.microsoft.com/office/powerpoint/2010/main" val="1516564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0C6EBC-4729-4268-9493-B1942AB70C1D}"/>
              </a:ext>
            </a:extLst>
          </p:cNvPr>
          <p:cNvSpPr>
            <a:spLocks noGrp="1"/>
          </p:cNvSpPr>
          <p:nvPr>
            <p:ph idx="1"/>
          </p:nvPr>
        </p:nvSpPr>
        <p:spPr>
          <a:xfrm>
            <a:off x="461963" y="2844507"/>
            <a:ext cx="8224837" cy="3956576"/>
          </a:xfrm>
        </p:spPr>
        <p:txBody>
          <a:bodyPr>
            <a:normAutofit/>
          </a:bodyPr>
          <a:lstStyle/>
          <a:p>
            <a:pPr lvl="0"/>
            <a:endParaRPr lang="en-US" sz="2400" dirty="0">
              <a:solidFill>
                <a:schemeClr val="tx1"/>
              </a:solidFill>
            </a:endParaRPr>
          </a:p>
          <a:p>
            <a:pPr lvl="0" algn="ctr"/>
            <a:r>
              <a:rPr lang="en-US" sz="2400" dirty="0">
                <a:solidFill>
                  <a:srgbClr val="040404"/>
                </a:solidFill>
              </a:rPr>
              <a:t>Please take a moment to complete the following survey</a:t>
            </a:r>
            <a:r>
              <a:rPr lang="en-US" sz="2400" dirty="0">
                <a:solidFill>
                  <a:schemeClr val="tx1"/>
                </a:solidFill>
              </a:rPr>
              <a:t>:</a:t>
            </a:r>
          </a:p>
          <a:p>
            <a:pPr lvl="0"/>
            <a:r>
              <a:rPr lang="en-US" sz="2550" dirty="0"/>
              <a:t> </a:t>
            </a:r>
          </a:p>
          <a:p>
            <a:pPr lvl="0"/>
            <a:r>
              <a:rPr lang="en-US" sz="2800" dirty="0"/>
              <a:t>	</a:t>
            </a:r>
          </a:p>
        </p:txBody>
      </p:sp>
      <p:sp>
        <p:nvSpPr>
          <p:cNvPr id="2" name="Title 1">
            <a:extLst>
              <a:ext uri="{FF2B5EF4-FFF2-40B4-BE49-F238E27FC236}">
                <a16:creationId xmlns:a16="http://schemas.microsoft.com/office/drawing/2014/main" id="{BDCBE159-8C06-4350-8F1D-6DE4F96171C3}"/>
              </a:ext>
            </a:extLst>
          </p:cNvPr>
          <p:cNvSpPr>
            <a:spLocks noGrp="1"/>
          </p:cNvSpPr>
          <p:nvPr>
            <p:ph type="title"/>
          </p:nvPr>
        </p:nvSpPr>
        <p:spPr>
          <a:xfrm>
            <a:off x="457200" y="1897847"/>
            <a:ext cx="8229600" cy="1143000"/>
          </a:xfrm>
        </p:spPr>
        <p:txBody>
          <a:bodyPr>
            <a:normAutofit/>
          </a:bodyPr>
          <a:lstStyle/>
          <a:p>
            <a:pPr algn="ctr"/>
            <a:r>
              <a:rPr lang="en-US" sz="3600" dirty="0">
                <a:solidFill>
                  <a:srgbClr val="1C4583"/>
                </a:solidFill>
                <a:latin typeface="Calibri" panose="020F0502020204030204" pitchFamily="34" charset="0"/>
                <a:cs typeface="Calibri" panose="020F0502020204030204" pitchFamily="34" charset="0"/>
              </a:rPr>
              <a:t>Your Feedback Is Important to Us</a:t>
            </a:r>
            <a:endParaRPr lang="en-US" sz="36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8856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3362A-9D9E-4ED5-8192-859468B74D8F}"/>
              </a:ext>
            </a:extLst>
          </p:cNvPr>
          <p:cNvSpPr>
            <a:spLocks noGrp="1"/>
          </p:cNvSpPr>
          <p:nvPr>
            <p:ph type="title"/>
          </p:nvPr>
        </p:nvSpPr>
        <p:spPr/>
        <p:txBody>
          <a:bodyPr>
            <a:normAutofit/>
          </a:bodyPr>
          <a:lstStyle/>
          <a:p>
            <a:r>
              <a:rPr lang="en-US" sz="3600" b="1" dirty="0">
                <a:solidFill>
                  <a:srgbClr val="002060"/>
                </a:solidFill>
              </a:rPr>
              <a:t>How to Participate</a:t>
            </a:r>
          </a:p>
        </p:txBody>
      </p:sp>
      <p:sp>
        <p:nvSpPr>
          <p:cNvPr id="7" name="Content Placeholder 6">
            <a:extLst>
              <a:ext uri="{FF2B5EF4-FFF2-40B4-BE49-F238E27FC236}">
                <a16:creationId xmlns:a16="http://schemas.microsoft.com/office/drawing/2014/main" id="{2C62BE45-A611-41EF-9E9C-EE4813D23E09}"/>
              </a:ext>
            </a:extLst>
          </p:cNvPr>
          <p:cNvSpPr>
            <a:spLocks noGrp="1"/>
          </p:cNvSpPr>
          <p:nvPr>
            <p:ph idx="1"/>
          </p:nvPr>
        </p:nvSpPr>
        <p:spPr/>
        <p:txBody>
          <a:bodyPr vert="horz" lIns="68580" tIns="34290" rIns="68580" bIns="34290" rtlCol="0" anchor="t">
            <a:normAutofit/>
          </a:bodyPr>
          <a:lstStyle/>
          <a:p>
            <a:pPr marL="171450" indent="-171450"/>
            <a:r>
              <a:rPr lang="en-US" sz="2400" dirty="0">
                <a:cs typeface="Calibri"/>
              </a:rPr>
              <a:t>Attendees will be unmuted to interact verbally.</a:t>
            </a:r>
          </a:p>
          <a:p>
            <a:pPr marL="0" indent="0">
              <a:buNone/>
            </a:pPr>
            <a:endParaRPr lang="en-US" sz="2400" dirty="0">
              <a:cs typeface="Calibri"/>
            </a:endParaRPr>
          </a:p>
          <a:p>
            <a:pPr marL="171450" indent="-171450"/>
            <a:r>
              <a:rPr lang="en-US" sz="2400" dirty="0">
                <a:cs typeface="Calibri"/>
              </a:rPr>
              <a:t>You can submit questions in the question box at any time during the CoP discussion.  </a:t>
            </a:r>
          </a:p>
          <a:p>
            <a:pPr marL="0" indent="0">
              <a:buNone/>
            </a:pPr>
            <a:endParaRPr lang="en-US" sz="2400" dirty="0"/>
          </a:p>
          <a:p>
            <a:pPr marL="171450" indent="-171450"/>
            <a:r>
              <a:rPr lang="en-US" sz="2400" dirty="0"/>
              <a:t>If you have a question, raise your hand by using this</a:t>
            </a:r>
          </a:p>
          <a:p>
            <a:pPr marL="0" indent="0">
              <a:buNone/>
            </a:pPr>
            <a:r>
              <a:rPr lang="en-US" sz="2400" dirty="0"/>
              <a:t>   feature.  </a:t>
            </a:r>
            <a:endParaRPr lang="en-US" sz="2400" dirty="0">
              <a:highlight>
                <a:srgbClr val="FFFF00"/>
              </a:highlight>
            </a:endParaRPr>
          </a:p>
        </p:txBody>
      </p:sp>
      <p:pic>
        <p:nvPicPr>
          <p:cNvPr id="3" name="Picture 2">
            <a:extLst>
              <a:ext uri="{FF2B5EF4-FFF2-40B4-BE49-F238E27FC236}">
                <a16:creationId xmlns:a16="http://schemas.microsoft.com/office/drawing/2014/main" id="{738F46AB-C311-4FCF-9FFB-FCBBEDE1FE4F}"/>
              </a:ext>
            </a:extLst>
          </p:cNvPr>
          <p:cNvPicPr>
            <a:picLocks noChangeAspect="1"/>
          </p:cNvPicPr>
          <p:nvPr/>
        </p:nvPicPr>
        <p:blipFill>
          <a:blip r:embed="rId3"/>
          <a:stretch>
            <a:fillRect/>
          </a:stretch>
        </p:blipFill>
        <p:spPr>
          <a:xfrm>
            <a:off x="7560267" y="3429000"/>
            <a:ext cx="330286" cy="1418287"/>
          </a:xfrm>
          <a:prstGeom prst="rect">
            <a:avLst/>
          </a:prstGeom>
        </p:spPr>
      </p:pic>
    </p:spTree>
    <p:extLst>
      <p:ext uri="{BB962C8B-B14F-4D97-AF65-F5344CB8AC3E}">
        <p14:creationId xmlns:p14="http://schemas.microsoft.com/office/powerpoint/2010/main" val="396637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3362A-9D9E-4ED5-8192-859468B74D8F}"/>
              </a:ext>
            </a:extLst>
          </p:cNvPr>
          <p:cNvSpPr>
            <a:spLocks noGrp="1"/>
          </p:cNvSpPr>
          <p:nvPr>
            <p:ph type="title"/>
          </p:nvPr>
        </p:nvSpPr>
        <p:spPr/>
        <p:txBody>
          <a:bodyPr>
            <a:normAutofit/>
          </a:bodyPr>
          <a:lstStyle/>
          <a:p>
            <a:r>
              <a:rPr lang="en-US" sz="3600" b="1" dirty="0">
                <a:solidFill>
                  <a:srgbClr val="002060"/>
                </a:solidFill>
              </a:rPr>
              <a:t>Communications Exchange CoP Series</a:t>
            </a:r>
          </a:p>
        </p:txBody>
      </p:sp>
      <p:sp>
        <p:nvSpPr>
          <p:cNvPr id="7" name="Content Placeholder 6">
            <a:extLst>
              <a:ext uri="{FF2B5EF4-FFF2-40B4-BE49-F238E27FC236}">
                <a16:creationId xmlns:a16="http://schemas.microsoft.com/office/drawing/2014/main" id="{2C62BE45-A611-41EF-9E9C-EE4813D23E09}"/>
              </a:ext>
            </a:extLst>
          </p:cNvPr>
          <p:cNvSpPr>
            <a:spLocks noGrp="1"/>
          </p:cNvSpPr>
          <p:nvPr>
            <p:ph idx="1"/>
          </p:nvPr>
        </p:nvSpPr>
        <p:spPr/>
        <p:txBody>
          <a:bodyPr vert="horz" lIns="68580" tIns="34290" rIns="68580" bIns="34290" rtlCol="0" anchor="t">
            <a:normAutofit/>
          </a:bodyPr>
          <a:lstStyle/>
          <a:p>
            <a:r>
              <a:rPr lang="en-US" sz="2400" dirty="0"/>
              <a:t>Designed for RETAIN team members involved in communications and outreach-related activities </a:t>
            </a:r>
            <a:br>
              <a:rPr lang="en-US" sz="2400" dirty="0"/>
            </a:br>
            <a:r>
              <a:rPr lang="en-US" sz="2400" dirty="0"/>
              <a:t>(however non-comm. professionals can benefit).</a:t>
            </a:r>
          </a:p>
          <a:p>
            <a:pPr marL="171450" indent="-171450"/>
            <a:r>
              <a:rPr lang="en-US" sz="2400" dirty="0"/>
              <a:t>Intended to help RETAIN awardees maximize the potential of their state demonstration projects through effective communication.</a:t>
            </a:r>
          </a:p>
          <a:p>
            <a:pPr marL="171450" indent="-171450"/>
            <a:r>
              <a:rPr lang="en-US" sz="2400" dirty="0">
                <a:cs typeface="Calibri"/>
              </a:rPr>
              <a:t>Sessions will explore branding, communications strategy, team communications, and specific outreach tactics that map to RETAIN program goals.</a:t>
            </a:r>
          </a:p>
          <a:p>
            <a:pPr marL="171450" indent="-171450"/>
            <a:r>
              <a:rPr lang="en-US" sz="2400" dirty="0">
                <a:cs typeface="Calibri"/>
              </a:rPr>
              <a:t>Outcomes will include follow-up reference documents and TA tools informed by the discussions.</a:t>
            </a:r>
          </a:p>
          <a:p>
            <a:pPr marL="171450" indent="-171450"/>
            <a:endParaRPr lang="en-US" sz="2400" dirty="0">
              <a:highlight>
                <a:srgbClr val="FFFF00"/>
              </a:highlight>
            </a:endParaRPr>
          </a:p>
        </p:txBody>
      </p:sp>
    </p:spTree>
    <p:extLst>
      <p:ext uri="{BB962C8B-B14F-4D97-AF65-F5344CB8AC3E}">
        <p14:creationId xmlns:p14="http://schemas.microsoft.com/office/powerpoint/2010/main" val="81466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B810-BD7D-4794-AA24-34AFEE0209A5}"/>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Welcome &amp; Introductions</a:t>
            </a:r>
          </a:p>
        </p:txBody>
      </p:sp>
      <p:sp>
        <p:nvSpPr>
          <p:cNvPr id="3" name="Content Placeholder 2">
            <a:extLst>
              <a:ext uri="{FF2B5EF4-FFF2-40B4-BE49-F238E27FC236}">
                <a16:creationId xmlns:a16="http://schemas.microsoft.com/office/drawing/2014/main" id="{16A8A9CD-FE9F-4F14-95F9-EA4DE499BE38}"/>
              </a:ext>
            </a:extLst>
          </p:cNvPr>
          <p:cNvSpPr>
            <a:spLocks noGrp="1"/>
          </p:cNvSpPr>
          <p:nvPr>
            <p:ph idx="1"/>
          </p:nvPr>
        </p:nvSpPr>
        <p:spPr>
          <a:xfrm>
            <a:off x="457200" y="1205048"/>
            <a:ext cx="8229600" cy="4937760"/>
          </a:xfrm>
        </p:spPr>
        <p:txBody>
          <a:bodyPr/>
          <a:lstStyle/>
          <a:p>
            <a:endParaRPr lang="en-US" dirty="0"/>
          </a:p>
          <a:p>
            <a:r>
              <a:rPr lang="en-US" sz="2400" dirty="0">
                <a:solidFill>
                  <a:srgbClr val="040404"/>
                </a:solidFill>
                <a:latin typeface="Calibri" panose="020F0502020204030204" pitchFamily="34" charset="0"/>
                <a:cs typeface="Calibri" panose="020F0502020204030204" pitchFamily="34" charset="0"/>
              </a:rPr>
              <a:t>Your </a:t>
            </a:r>
            <a:r>
              <a:rPr lang="en-US" sz="2400" b="1" dirty="0">
                <a:solidFill>
                  <a:srgbClr val="040404"/>
                </a:solidFill>
                <a:latin typeface="Calibri" panose="020F0502020204030204" pitchFamily="34" charset="0"/>
                <a:cs typeface="Calibri" panose="020F0502020204030204" pitchFamily="34" charset="0"/>
              </a:rPr>
              <a:t>Name</a:t>
            </a:r>
            <a:r>
              <a:rPr lang="en-US" sz="2400" dirty="0">
                <a:solidFill>
                  <a:srgbClr val="040404"/>
                </a:solidFill>
                <a:latin typeface="Calibri" panose="020F0502020204030204" pitchFamily="34" charset="0"/>
                <a:cs typeface="Calibri" panose="020F0502020204030204" pitchFamily="34" charset="0"/>
              </a:rPr>
              <a:t>:</a:t>
            </a:r>
          </a:p>
          <a:p>
            <a:endParaRPr lang="en-US" sz="2400" dirty="0">
              <a:solidFill>
                <a:srgbClr val="040404"/>
              </a:solidFill>
              <a:latin typeface="Calibri" panose="020F0502020204030204" pitchFamily="34" charset="0"/>
              <a:cs typeface="Calibri" panose="020F0502020204030204" pitchFamily="34" charset="0"/>
            </a:endParaRPr>
          </a:p>
          <a:p>
            <a:r>
              <a:rPr lang="en-US" sz="2400" dirty="0">
                <a:solidFill>
                  <a:srgbClr val="040404"/>
                </a:solidFill>
                <a:latin typeface="Calibri" panose="020F0502020204030204" pitchFamily="34" charset="0"/>
                <a:cs typeface="Calibri" panose="020F0502020204030204" pitchFamily="34" charset="0"/>
              </a:rPr>
              <a:t>Your </a:t>
            </a:r>
            <a:r>
              <a:rPr lang="en-US" sz="2400" b="1" dirty="0">
                <a:solidFill>
                  <a:srgbClr val="040404"/>
                </a:solidFill>
                <a:latin typeface="Calibri" panose="020F0502020204030204" pitchFamily="34" charset="0"/>
                <a:cs typeface="Calibri" panose="020F0502020204030204" pitchFamily="34" charset="0"/>
              </a:rPr>
              <a:t>State</a:t>
            </a:r>
            <a:r>
              <a:rPr lang="en-US" sz="2400" dirty="0">
                <a:solidFill>
                  <a:srgbClr val="040404"/>
                </a:solidFill>
                <a:latin typeface="Calibri" panose="020F0502020204030204" pitchFamily="34" charset="0"/>
                <a:cs typeface="Calibri" panose="020F0502020204030204" pitchFamily="34" charset="0"/>
              </a:rPr>
              <a:t>:</a:t>
            </a:r>
          </a:p>
          <a:p>
            <a:endParaRPr lang="en-US" sz="2400" dirty="0">
              <a:solidFill>
                <a:srgbClr val="040404"/>
              </a:solidFill>
              <a:latin typeface="Calibri" panose="020F0502020204030204" pitchFamily="34" charset="0"/>
              <a:cs typeface="Calibri" panose="020F0502020204030204" pitchFamily="34" charset="0"/>
            </a:endParaRPr>
          </a:p>
          <a:p>
            <a:r>
              <a:rPr lang="en-US" sz="2400" dirty="0">
                <a:solidFill>
                  <a:srgbClr val="040404"/>
                </a:solidFill>
                <a:latin typeface="Calibri" panose="020F0502020204030204" pitchFamily="34" charset="0"/>
                <a:cs typeface="Calibri" panose="020F0502020204030204" pitchFamily="34" charset="0"/>
              </a:rPr>
              <a:t>Your </a:t>
            </a:r>
            <a:r>
              <a:rPr lang="en-US" sz="2400" b="1" dirty="0">
                <a:solidFill>
                  <a:srgbClr val="040404"/>
                </a:solidFill>
                <a:latin typeface="Calibri" panose="020F0502020204030204" pitchFamily="34" charset="0"/>
                <a:cs typeface="Calibri" panose="020F0502020204030204" pitchFamily="34" charset="0"/>
              </a:rPr>
              <a:t>Role</a:t>
            </a:r>
            <a:r>
              <a:rPr lang="en-US" sz="2400" dirty="0">
                <a:solidFill>
                  <a:srgbClr val="040404"/>
                </a:solidFill>
                <a:latin typeface="Calibri" panose="020F0502020204030204" pitchFamily="34" charset="0"/>
                <a:cs typeface="Calibri" panose="020F0502020204030204" pitchFamily="34" charset="0"/>
              </a:rPr>
              <a:t>:</a:t>
            </a:r>
          </a:p>
          <a:p>
            <a:endParaRPr lang="en-US" sz="2400" b="1" dirty="0">
              <a:solidFill>
                <a:srgbClr val="040404"/>
              </a:solidFill>
              <a:latin typeface="Calibri" panose="020F0502020204030204" pitchFamily="34" charset="0"/>
              <a:cs typeface="Calibri" panose="020F0502020204030204" pitchFamily="34" charset="0"/>
            </a:endParaRPr>
          </a:p>
          <a:p>
            <a:r>
              <a:rPr lang="en-US" sz="2400" dirty="0">
                <a:solidFill>
                  <a:srgbClr val="040404"/>
                </a:solidFill>
                <a:latin typeface="Calibri" panose="020F0502020204030204" pitchFamily="34" charset="0"/>
                <a:cs typeface="Calibri" panose="020F0502020204030204" pitchFamily="34" charset="0"/>
              </a:rPr>
              <a:t>Please share</a:t>
            </a:r>
            <a:r>
              <a:rPr lang="en-US" sz="2400" b="1" dirty="0">
                <a:solidFill>
                  <a:srgbClr val="040404"/>
                </a:solidFill>
                <a:latin typeface="Calibri" panose="020F0502020204030204" pitchFamily="34" charset="0"/>
                <a:cs typeface="Calibri" panose="020F0502020204030204" pitchFamily="34" charset="0"/>
              </a:rPr>
              <a:t> </a:t>
            </a:r>
            <a:r>
              <a:rPr lang="en-US" sz="2400" b="1" u="sng" dirty="0">
                <a:solidFill>
                  <a:srgbClr val="040404"/>
                </a:solidFill>
                <a:latin typeface="Calibri" panose="020F0502020204030204" pitchFamily="34" charset="0"/>
                <a:cs typeface="Calibri" panose="020F0502020204030204" pitchFamily="34" charset="0"/>
              </a:rPr>
              <a:t>what area of team communication you are most interested in learning about</a:t>
            </a:r>
            <a:r>
              <a:rPr lang="en-US" sz="2400" dirty="0">
                <a:solidFill>
                  <a:srgbClr val="040404"/>
                </a:solidFill>
                <a:latin typeface="Calibri" panose="020F0502020204030204" pitchFamily="34" charset="0"/>
                <a:cs typeface="Calibri" panose="020F0502020204030204" pitchFamily="34" charset="0"/>
              </a:rPr>
              <a:t> (e.g., leadership team communications, partner communications, workgroup communications, another area?)  </a:t>
            </a:r>
          </a:p>
          <a:p>
            <a:endParaRPr lang="en-US" dirty="0">
              <a:solidFill>
                <a:srgbClr val="040404"/>
              </a:solidFill>
            </a:endParaRPr>
          </a:p>
          <a:p>
            <a:endParaRPr lang="en-US" dirty="0"/>
          </a:p>
          <a:p>
            <a:endParaRPr lang="en-US" dirty="0"/>
          </a:p>
          <a:p>
            <a:endParaRPr lang="en-US" dirty="0"/>
          </a:p>
        </p:txBody>
      </p:sp>
    </p:spTree>
    <p:extLst>
      <p:ext uri="{BB962C8B-B14F-4D97-AF65-F5344CB8AC3E}">
        <p14:creationId xmlns:p14="http://schemas.microsoft.com/office/powerpoint/2010/main" val="62045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22B5AC-4423-4EB8-9F56-5A733A5B5B7A}"/>
              </a:ext>
            </a:extLst>
          </p:cNvPr>
          <p:cNvSpPr/>
          <p:nvPr/>
        </p:nvSpPr>
        <p:spPr>
          <a:xfrm>
            <a:off x="71919" y="1185314"/>
            <a:ext cx="9000162" cy="2134430"/>
          </a:xfrm>
          <a:prstGeom prst="rect">
            <a:avLst/>
          </a:prstGeom>
        </p:spPr>
        <p:txBody>
          <a:bodyPr wrap="square">
            <a:spAutoFit/>
          </a:bodyPr>
          <a:lstStyle/>
          <a:p>
            <a:pPr algn="ctr"/>
            <a:r>
              <a:rPr lang="en-US" sz="3100" i="1" dirty="0">
                <a:solidFill>
                  <a:prstClr val="white"/>
                </a:solidFill>
                <a:ea typeface="+mj-ea"/>
                <a:cs typeface="+mj-cs"/>
              </a:rPr>
              <a:t>“</a:t>
            </a:r>
            <a:r>
              <a:rPr lang="en-US" sz="2800" i="1" dirty="0">
                <a:solidFill>
                  <a:prstClr val="white"/>
                </a:solidFill>
                <a:ea typeface="+mj-ea"/>
                <a:cs typeface="+mj-cs"/>
              </a:rPr>
              <a:t>Communities of practice are groups of people </a:t>
            </a:r>
          </a:p>
          <a:p>
            <a:pPr algn="ctr"/>
            <a:r>
              <a:rPr lang="en-US" sz="2800" i="1" dirty="0">
                <a:solidFill>
                  <a:prstClr val="white"/>
                </a:solidFill>
                <a:ea typeface="+mj-ea"/>
                <a:cs typeface="+mj-cs"/>
              </a:rPr>
              <a:t>who share a common interest, concern, or a passion </a:t>
            </a:r>
          </a:p>
          <a:p>
            <a:pPr algn="ctr"/>
            <a:r>
              <a:rPr lang="en-US" sz="2800" i="1" dirty="0">
                <a:solidFill>
                  <a:prstClr val="white"/>
                </a:solidFill>
                <a:ea typeface="+mj-ea"/>
                <a:cs typeface="+mj-cs"/>
              </a:rPr>
              <a:t>for something they do and</a:t>
            </a:r>
          </a:p>
          <a:p>
            <a:pPr algn="ctr"/>
            <a:r>
              <a:rPr lang="en-US" sz="2800" i="1" dirty="0">
                <a:solidFill>
                  <a:prstClr val="white"/>
                </a:solidFill>
                <a:ea typeface="+mj-ea"/>
                <a:cs typeface="+mj-cs"/>
              </a:rPr>
              <a:t>learn how to do it better as they interact regularly.” </a:t>
            </a:r>
            <a:r>
              <a:rPr lang="en-US" sz="4501" dirty="0">
                <a:solidFill>
                  <a:prstClr val="white"/>
                </a:solidFill>
                <a:ea typeface="+mj-ea"/>
                <a:cs typeface="+mj-cs"/>
              </a:rPr>
              <a:t/>
            </a:r>
            <a:br>
              <a:rPr lang="en-US" sz="4501" dirty="0">
                <a:solidFill>
                  <a:prstClr val="white"/>
                </a:solidFill>
                <a:ea typeface="+mj-ea"/>
                <a:cs typeface="+mj-cs"/>
              </a:rPr>
            </a:br>
            <a:endParaRPr lang="en-US" dirty="0"/>
          </a:p>
        </p:txBody>
      </p:sp>
      <p:sp>
        <p:nvSpPr>
          <p:cNvPr id="5" name="Rectangle 4">
            <a:extLst>
              <a:ext uri="{FF2B5EF4-FFF2-40B4-BE49-F238E27FC236}">
                <a16:creationId xmlns:a16="http://schemas.microsoft.com/office/drawing/2014/main" id="{AE775845-F424-41CE-9067-3812D8E71A77}"/>
              </a:ext>
            </a:extLst>
          </p:cNvPr>
          <p:cNvSpPr/>
          <p:nvPr/>
        </p:nvSpPr>
        <p:spPr>
          <a:xfrm>
            <a:off x="2504661" y="3137386"/>
            <a:ext cx="6109252" cy="364715"/>
          </a:xfrm>
          <a:prstGeom prst="rect">
            <a:avLst/>
          </a:prstGeom>
        </p:spPr>
        <p:txBody>
          <a:bodyPr wrap="square">
            <a:spAutoFit/>
          </a:bodyPr>
          <a:lstStyle/>
          <a:p>
            <a:r>
              <a:rPr lang="en-US" dirty="0">
                <a:solidFill>
                  <a:schemeClr val="bg1"/>
                </a:solidFill>
                <a:sym typeface="Symbol" panose="05050102010706020507" pitchFamily="18" charset="2"/>
              </a:rPr>
              <a:t> </a:t>
            </a:r>
            <a:r>
              <a:rPr lang="en-US" dirty="0">
                <a:solidFill>
                  <a:schemeClr val="bg1"/>
                </a:solidFill>
              </a:rPr>
              <a:t>adapted from Etienne and Beverly Wenger-</a:t>
            </a:r>
            <a:r>
              <a:rPr lang="en-US" dirty="0" err="1">
                <a:solidFill>
                  <a:schemeClr val="bg1"/>
                </a:solidFill>
              </a:rPr>
              <a:t>Trayner</a:t>
            </a:r>
            <a:r>
              <a:rPr lang="en-US" dirty="0">
                <a:solidFill>
                  <a:schemeClr val="bg1"/>
                </a:solidFill>
              </a:rPr>
              <a:t>, 2015[1]</a:t>
            </a:r>
          </a:p>
        </p:txBody>
      </p:sp>
      <p:sp>
        <p:nvSpPr>
          <p:cNvPr id="6" name="Rectangle 5">
            <a:extLst>
              <a:ext uri="{FF2B5EF4-FFF2-40B4-BE49-F238E27FC236}">
                <a16:creationId xmlns:a16="http://schemas.microsoft.com/office/drawing/2014/main" id="{663BC8FD-2FE3-4738-AA8C-2C823D11C15F}"/>
              </a:ext>
            </a:extLst>
          </p:cNvPr>
          <p:cNvSpPr/>
          <p:nvPr/>
        </p:nvSpPr>
        <p:spPr>
          <a:xfrm>
            <a:off x="513708" y="4446202"/>
            <a:ext cx="7947060" cy="480131"/>
          </a:xfrm>
          <a:prstGeom prst="rect">
            <a:avLst/>
          </a:prstGeom>
        </p:spPr>
        <p:txBody>
          <a:bodyPr wrap="square">
            <a:spAutoFit/>
          </a:bodyPr>
          <a:lstStyle/>
          <a:p>
            <a:pPr marL="292100" lvl="0" indent="-292100" defTabSz="685835">
              <a:lnSpc>
                <a:spcPct val="90000"/>
              </a:lnSpc>
              <a:spcBef>
                <a:spcPts val="751"/>
              </a:spcBef>
              <a:buClr>
                <a:srgbClr val="135280"/>
              </a:buClr>
            </a:pPr>
            <a:r>
              <a:rPr lang="en-US" sz="1400" baseline="30000">
                <a:solidFill>
                  <a:prstClr val="white"/>
                </a:solidFill>
              </a:rPr>
              <a:t>1</a:t>
            </a:r>
            <a:r>
              <a:rPr lang="en-US" sz="1400">
                <a:solidFill>
                  <a:prstClr val="white"/>
                </a:solidFill>
              </a:rPr>
              <a:t>Wenger, E and Trayner, B. (2015). Introduction to communities of practice: A brief overview of the concept and its uses. Retrieved from https://wenger-trayner.com/introduction-to-communities-of-practice/</a:t>
            </a:r>
          </a:p>
        </p:txBody>
      </p:sp>
    </p:spTree>
    <p:extLst>
      <p:ext uri="{BB962C8B-B14F-4D97-AF65-F5344CB8AC3E}">
        <p14:creationId xmlns:p14="http://schemas.microsoft.com/office/powerpoint/2010/main" val="1200601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C8105EB-F140-4CEC-91D9-4127BA8136BF}"/>
              </a:ext>
            </a:extLst>
          </p:cNvPr>
          <p:cNvSpPr>
            <a:spLocks noGrp="1"/>
          </p:cNvSpPr>
          <p:nvPr>
            <p:ph type="title"/>
          </p:nvPr>
        </p:nvSpPr>
        <p:spPr/>
        <p:txBody>
          <a:bodyPr>
            <a:normAutofit/>
          </a:bodyPr>
          <a:lstStyle/>
          <a:p>
            <a:r>
              <a:rPr lang="en-US" sz="3200" dirty="0">
                <a:latin typeface="Calibri" panose="020F0502020204030204" pitchFamily="34" charset="0"/>
                <a:cs typeface="Calibri" panose="020F0502020204030204" pitchFamily="34" charset="0"/>
              </a:rPr>
              <a:t>RETAIN TA Community of Practice Objectives</a:t>
            </a:r>
          </a:p>
        </p:txBody>
      </p:sp>
      <p:sp>
        <p:nvSpPr>
          <p:cNvPr id="15" name="TextBox 14">
            <a:extLst>
              <a:ext uri="{FF2B5EF4-FFF2-40B4-BE49-F238E27FC236}">
                <a16:creationId xmlns:a16="http://schemas.microsoft.com/office/drawing/2014/main" id="{9DC1CFEF-5BF0-4355-831B-EA0222BE182E}"/>
              </a:ext>
            </a:extLst>
          </p:cNvPr>
          <p:cNvSpPr txBox="1"/>
          <p:nvPr/>
        </p:nvSpPr>
        <p:spPr>
          <a:xfrm>
            <a:off x="457200" y="1259147"/>
            <a:ext cx="8405445" cy="5786199"/>
          </a:xfrm>
          <a:prstGeom prst="rect">
            <a:avLst/>
          </a:prstGeom>
          <a:noFill/>
        </p:spPr>
        <p:txBody>
          <a:bodyPr wrap="square" rtlCol="0">
            <a:spAutoFit/>
          </a:bodyPr>
          <a:lstStyle/>
          <a:p>
            <a:pPr marL="285750" lvl="0" indent="-285750">
              <a:buFont typeface="Arial" panose="020B0604020202020204" pitchFamily="34" charset="0"/>
              <a:buChar char="•"/>
            </a:pPr>
            <a:r>
              <a:rPr lang="en-US" sz="2200" b="1" dirty="0">
                <a:solidFill>
                  <a:srgbClr val="040404"/>
                </a:solidFill>
                <a:latin typeface="Calibri" panose="020F0502020204030204" pitchFamily="34" charset="0"/>
                <a:cs typeface="Calibri" panose="020F0502020204030204" pitchFamily="34" charset="0"/>
              </a:rPr>
              <a:t>Build a shared understanding of requirements, national context, and common challenges</a:t>
            </a:r>
            <a:r>
              <a:rPr lang="en-US" sz="2200" dirty="0">
                <a:solidFill>
                  <a:srgbClr val="040404"/>
                </a:solidFill>
                <a:latin typeface="Calibri" panose="020F0502020204030204" pitchFamily="34" charset="0"/>
                <a:cs typeface="Calibri" panose="020F0502020204030204" pitchFamily="34" charset="0"/>
              </a:rPr>
              <a:t> related to implementation of RETAIN initiative.</a:t>
            </a:r>
          </a:p>
          <a:p>
            <a:pPr lvl="0"/>
            <a:endParaRPr lang="en-US" sz="2200" dirty="0">
              <a:solidFill>
                <a:srgbClr val="040404"/>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2200" b="1" dirty="0">
                <a:solidFill>
                  <a:srgbClr val="040404"/>
                </a:solidFill>
                <a:latin typeface="Calibri" panose="020F0502020204030204" pitchFamily="34" charset="0"/>
                <a:cs typeface="Calibri" panose="020F0502020204030204" pitchFamily="34" charset="0"/>
              </a:rPr>
              <a:t>Identify promising practices, innovative solutions, and tools and resources</a:t>
            </a:r>
            <a:r>
              <a:rPr lang="en-US" sz="2200" dirty="0">
                <a:solidFill>
                  <a:srgbClr val="040404"/>
                </a:solidFill>
                <a:latin typeface="Calibri" panose="020F0502020204030204" pitchFamily="34" charset="0"/>
                <a:cs typeface="Calibri" panose="020F0502020204030204" pitchFamily="34" charset="0"/>
              </a:rPr>
              <a:t> from peer states and technical assistance providers to support states’ implementation of RETAIN stay-at-work (SAW) and return-to-work (RTW) strategies.</a:t>
            </a:r>
          </a:p>
          <a:p>
            <a:pPr lvl="0"/>
            <a:endParaRPr lang="en-US" sz="2200" dirty="0">
              <a:solidFill>
                <a:srgbClr val="040404"/>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b="1" dirty="0">
                <a:solidFill>
                  <a:srgbClr val="040404"/>
                </a:solidFill>
                <a:latin typeface="Calibri" panose="020F0502020204030204" pitchFamily="34" charset="0"/>
                <a:cs typeface="Calibri" panose="020F0502020204030204" pitchFamily="34" charset="0"/>
              </a:rPr>
              <a:t>Support states in defining specific action steps </a:t>
            </a:r>
            <a:r>
              <a:rPr lang="en-US" sz="2200" dirty="0">
                <a:solidFill>
                  <a:srgbClr val="040404"/>
                </a:solidFill>
                <a:latin typeface="Calibri" panose="020F0502020204030204" pitchFamily="34" charset="0"/>
                <a:cs typeface="Calibri" panose="020F0502020204030204" pitchFamily="34" charset="0"/>
              </a:rPr>
              <a:t>to address challenges and needs discussed during the CoP sessions.</a:t>
            </a:r>
          </a:p>
          <a:p>
            <a:pPr marL="285750" indent="-285750">
              <a:buFont typeface="Arial" panose="020B0604020202020204" pitchFamily="34" charset="0"/>
              <a:buChar char="•"/>
            </a:pPr>
            <a:endParaRPr lang="en-US" sz="2200" dirty="0">
              <a:solidFill>
                <a:srgbClr val="040404"/>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b="1" dirty="0">
                <a:solidFill>
                  <a:srgbClr val="040404"/>
                </a:solidFill>
                <a:latin typeface="Calibri" panose="020F0502020204030204" pitchFamily="34" charset="0"/>
                <a:cs typeface="Calibri" panose="020F0502020204030204" pitchFamily="34" charset="0"/>
              </a:rPr>
              <a:t>Develop peer-to-peer networking opportunities.</a:t>
            </a:r>
          </a:p>
          <a:p>
            <a:pPr marL="285750" indent="-285750">
              <a:buFont typeface="Arial" panose="020B0604020202020204" pitchFamily="34" charset="0"/>
              <a:buChar char="•"/>
            </a:pPr>
            <a:endParaRPr lang="en-US" sz="2200" b="1" dirty="0">
              <a:solidFill>
                <a:srgbClr val="040404"/>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b="1" dirty="0">
                <a:solidFill>
                  <a:srgbClr val="040404"/>
                </a:solidFill>
                <a:latin typeface="Calibri" panose="020F0502020204030204" pitchFamily="34" charset="0"/>
                <a:cs typeface="Calibri" panose="020F0502020204030204" pitchFamily="34" charset="0"/>
              </a:rPr>
              <a:t>Support and inform RETAIN TA </a:t>
            </a:r>
            <a:r>
              <a:rPr lang="en-US" sz="2200" dirty="0">
                <a:solidFill>
                  <a:srgbClr val="040404"/>
                </a:solidFill>
                <a:latin typeface="Calibri" panose="020F0502020204030204" pitchFamily="34" charset="0"/>
                <a:cs typeface="Calibri" panose="020F0502020204030204" pitchFamily="34" charset="0"/>
              </a:rPr>
              <a:t>activities and resource development.</a:t>
            </a:r>
          </a:p>
          <a:p>
            <a:endParaRPr lang="en-US" sz="2200" dirty="0">
              <a:latin typeface="Calibri" panose="020F0502020204030204" pitchFamily="34" charset="0"/>
              <a:cs typeface="Calibri" panose="020F0502020204030204" pitchFamily="34" charset="0"/>
            </a:endParaRPr>
          </a:p>
          <a:p>
            <a:endParaRPr lang="en-US" sz="2000" strike="sngStrike" dirty="0"/>
          </a:p>
          <a:p>
            <a:endParaRPr lang="en-US" sz="2000" strike="sngStrike" dirty="0"/>
          </a:p>
        </p:txBody>
      </p:sp>
    </p:spTree>
    <p:extLst>
      <p:ext uri="{BB962C8B-B14F-4D97-AF65-F5344CB8AC3E}">
        <p14:creationId xmlns:p14="http://schemas.microsoft.com/office/powerpoint/2010/main" val="3328465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Calibri" panose="020F0502020204030204" pitchFamily="34" charset="0"/>
                <a:cs typeface="Calibri" panose="020F0502020204030204" pitchFamily="34" charset="0"/>
              </a:rPr>
              <a:t>Norms for Interaction</a:t>
            </a:r>
          </a:p>
        </p:txBody>
      </p:sp>
      <p:sp>
        <p:nvSpPr>
          <p:cNvPr id="3" name="Content Placeholder 2"/>
          <p:cNvSpPr>
            <a:spLocks noGrp="1"/>
          </p:cNvSpPr>
          <p:nvPr>
            <p:ph sz="quarter" idx="14"/>
          </p:nvPr>
        </p:nvSpPr>
        <p:spPr>
          <a:xfrm>
            <a:off x="575352" y="1684962"/>
            <a:ext cx="3790273" cy="4898401"/>
          </a:xfrm>
        </p:spPr>
        <p:txBody>
          <a:bodyPr>
            <a:normAutofit/>
          </a:bodyPr>
          <a:lstStyle/>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Be Present</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Share the Air</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Assume Goodwill</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Respect What Is Shared</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Embrace Productive Disequilibrium </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Foster a Learning Culture</a:t>
            </a:r>
          </a:p>
        </p:txBody>
      </p:sp>
      <p:sp>
        <p:nvSpPr>
          <p:cNvPr id="6" name="Content Placeholder 5">
            <a:extLst>
              <a:ext uri="{FF2B5EF4-FFF2-40B4-BE49-F238E27FC236}">
                <a16:creationId xmlns:a16="http://schemas.microsoft.com/office/drawing/2014/main" id="{17729BB0-AC42-4F2F-BCFF-2404894AEED5}"/>
              </a:ext>
            </a:extLst>
          </p:cNvPr>
          <p:cNvSpPr>
            <a:spLocks noGrp="1"/>
          </p:cNvSpPr>
          <p:nvPr>
            <p:ph sz="quarter" idx="15"/>
          </p:nvPr>
        </p:nvSpPr>
        <p:spPr/>
        <p:txBody>
          <a:bodyPr/>
          <a:lstStyle/>
          <a:p>
            <a:r>
              <a:rPr lang="en-US" dirty="0"/>
              <a:t>Need graphic – group of diverse people</a:t>
            </a:r>
          </a:p>
        </p:txBody>
      </p:sp>
      <p:pic>
        <p:nvPicPr>
          <p:cNvPr id="5" name="Content Placeholder 9" descr="Image of construction workers building a structure together.">
            <a:extLst>
              <a:ext uri="{FF2B5EF4-FFF2-40B4-BE49-F238E27FC236}">
                <a16:creationId xmlns:a16="http://schemas.microsoft.com/office/drawing/2014/main" id="{98C7E3D3-7B38-4E8C-8F27-E386BAA3D6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925" y="63502"/>
            <a:ext cx="4283075" cy="3961062"/>
          </a:xfrm>
          <a:prstGeom prst="rect">
            <a:avLst/>
          </a:prstGeom>
        </p:spPr>
      </p:pic>
      <p:sp>
        <p:nvSpPr>
          <p:cNvPr id="7" name="TextBox 6">
            <a:extLst>
              <a:ext uri="{FF2B5EF4-FFF2-40B4-BE49-F238E27FC236}">
                <a16:creationId xmlns:a16="http://schemas.microsoft.com/office/drawing/2014/main" id="{94015E27-42BC-4798-858C-BAF1FA0B50AE}"/>
              </a:ext>
            </a:extLst>
          </p:cNvPr>
          <p:cNvSpPr txBox="1"/>
          <p:nvPr/>
        </p:nvSpPr>
        <p:spPr>
          <a:xfrm>
            <a:off x="5235574" y="4608095"/>
            <a:ext cx="3908426" cy="1181862"/>
          </a:xfrm>
          <a:prstGeom prst="rect">
            <a:avLst/>
          </a:prstGeom>
          <a:noFill/>
        </p:spPr>
        <p:txBody>
          <a:bodyPr wrap="square" rtlCol="0">
            <a:spAutoFit/>
          </a:bodyPr>
          <a:lstStyle/>
          <a:p>
            <a:r>
              <a:rPr lang="en-US" i="1" dirty="0">
                <a:solidFill>
                  <a:schemeClr val="bg1"/>
                </a:solidFill>
                <a:latin typeface="Calibri" panose="020F0502020204030204" pitchFamily="34" charset="0"/>
                <a:cs typeface="Calibri" panose="020F0502020204030204" pitchFamily="34" charset="0"/>
              </a:rPr>
              <a:t>“Coming together is a beginning. Keeping together is progress. </a:t>
            </a:r>
          </a:p>
          <a:p>
            <a:r>
              <a:rPr lang="en-US" i="1" dirty="0">
                <a:solidFill>
                  <a:schemeClr val="bg1"/>
                </a:solidFill>
                <a:latin typeface="Calibri" panose="020F0502020204030204" pitchFamily="34" charset="0"/>
                <a:cs typeface="Calibri" panose="020F0502020204030204" pitchFamily="34" charset="0"/>
              </a:rPr>
              <a:t>Working together is success</a:t>
            </a:r>
            <a:r>
              <a:rPr lang="en-US" dirty="0">
                <a:solidFill>
                  <a:schemeClr val="bg1"/>
                </a:solidFill>
                <a:latin typeface="Calibri" panose="020F0502020204030204" pitchFamily="34" charset="0"/>
                <a:cs typeface="Calibri" panose="020F0502020204030204" pitchFamily="34" charset="0"/>
              </a:rPr>
              <a:t>.”  </a:t>
            </a:r>
          </a:p>
          <a:p>
            <a:r>
              <a:rPr lang="en-US" dirty="0">
                <a:solidFill>
                  <a:schemeClr val="bg1"/>
                </a:solidFill>
                <a:latin typeface="Calibri" panose="020F0502020204030204" pitchFamily="34" charset="0"/>
                <a:cs typeface="Calibri" panose="020F0502020204030204" pitchFamily="34" charset="0"/>
              </a:rPr>
              <a:t>		- </a:t>
            </a:r>
            <a:r>
              <a:rPr lang="en-US" sz="1050" dirty="0">
                <a:solidFill>
                  <a:schemeClr val="bg1"/>
                </a:solidFill>
                <a:latin typeface="Calibri" panose="020F0502020204030204" pitchFamily="34" charset="0"/>
                <a:cs typeface="Calibri" panose="020F0502020204030204" pitchFamily="34" charset="0"/>
              </a:rPr>
              <a:t>Edward Everett Hale</a:t>
            </a:r>
          </a:p>
        </p:txBody>
      </p:sp>
    </p:spTree>
    <p:extLst>
      <p:ext uri="{BB962C8B-B14F-4D97-AF65-F5344CB8AC3E}">
        <p14:creationId xmlns:p14="http://schemas.microsoft.com/office/powerpoint/2010/main" val="370949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04DA-9242-4F64-B117-30EDB82B85F7}"/>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Community of Practice Agenda</a:t>
            </a:r>
          </a:p>
        </p:txBody>
      </p:sp>
      <p:sp>
        <p:nvSpPr>
          <p:cNvPr id="4" name="Text Placeholder 3">
            <a:extLst>
              <a:ext uri="{FF2B5EF4-FFF2-40B4-BE49-F238E27FC236}">
                <a16:creationId xmlns:a16="http://schemas.microsoft.com/office/drawing/2014/main" id="{90B8DE58-1411-4302-A8C4-88B2EA487FE6}"/>
              </a:ext>
            </a:extLst>
          </p:cNvPr>
          <p:cNvSpPr>
            <a:spLocks noGrp="1"/>
          </p:cNvSpPr>
          <p:nvPr>
            <p:ph type="body" sz="quarter" idx="11"/>
          </p:nvPr>
        </p:nvSpPr>
        <p:spPr/>
        <p:txBody>
          <a:bodyPr/>
          <a:lstStyle/>
          <a:p>
            <a:r>
              <a:rPr lang="en-US" sz="2400" dirty="0">
                <a:solidFill>
                  <a:srgbClr val="040404"/>
                </a:solidFill>
                <a:latin typeface="Calibri" panose="020F0502020204030204" pitchFamily="34" charset="0"/>
                <a:cs typeface="Calibri" panose="020F0502020204030204" pitchFamily="34" charset="0"/>
              </a:rPr>
              <a:t>Self-Assessment: Where Is My Project Now?</a:t>
            </a:r>
          </a:p>
        </p:txBody>
      </p:sp>
      <p:sp>
        <p:nvSpPr>
          <p:cNvPr id="5" name="Text Placeholder 4">
            <a:extLst>
              <a:ext uri="{FF2B5EF4-FFF2-40B4-BE49-F238E27FC236}">
                <a16:creationId xmlns:a16="http://schemas.microsoft.com/office/drawing/2014/main" id="{C7878A25-CD31-4978-8953-AC7DC145833C}"/>
              </a:ext>
            </a:extLst>
          </p:cNvPr>
          <p:cNvSpPr>
            <a:spLocks noGrp="1"/>
          </p:cNvSpPr>
          <p:nvPr>
            <p:ph type="body" sz="quarter" idx="12"/>
          </p:nvPr>
        </p:nvSpPr>
        <p:spPr>
          <a:xfrm>
            <a:off x="1176792" y="3354537"/>
            <a:ext cx="7510009" cy="655638"/>
          </a:xfrm>
        </p:spPr>
        <p:txBody>
          <a:bodyPr/>
          <a:lstStyle/>
          <a:p>
            <a:r>
              <a:rPr lang="en-US" sz="2400" dirty="0">
                <a:solidFill>
                  <a:srgbClr val="040404"/>
                </a:solidFill>
                <a:latin typeface="Calibri" panose="020F0502020204030204" pitchFamily="34" charset="0"/>
                <a:cs typeface="Calibri" panose="020F0502020204030204" pitchFamily="34" charset="0"/>
              </a:rPr>
              <a:t>State Sharing: Discussion Questions</a:t>
            </a:r>
          </a:p>
        </p:txBody>
      </p:sp>
      <p:sp>
        <p:nvSpPr>
          <p:cNvPr id="6" name="Text Placeholder 5">
            <a:extLst>
              <a:ext uri="{FF2B5EF4-FFF2-40B4-BE49-F238E27FC236}">
                <a16:creationId xmlns:a16="http://schemas.microsoft.com/office/drawing/2014/main" id="{25D94C68-80F7-4831-ACE6-2D892FDFB92B}"/>
              </a:ext>
            </a:extLst>
          </p:cNvPr>
          <p:cNvSpPr>
            <a:spLocks noGrp="1"/>
          </p:cNvSpPr>
          <p:nvPr>
            <p:ph type="body" sz="quarter" idx="13"/>
          </p:nvPr>
        </p:nvSpPr>
        <p:spPr>
          <a:xfrm>
            <a:off x="1176792" y="4258799"/>
            <a:ext cx="7510008" cy="655638"/>
          </a:xfrm>
        </p:spPr>
        <p:txBody>
          <a:bodyPr/>
          <a:lstStyle/>
          <a:p>
            <a:r>
              <a:rPr lang="en-US" sz="2400" dirty="0">
                <a:solidFill>
                  <a:srgbClr val="040404"/>
                </a:solidFill>
                <a:latin typeface="Calibri" panose="020F0502020204030204" pitchFamily="34" charset="0"/>
                <a:cs typeface="Calibri" panose="020F0502020204030204" pitchFamily="34" charset="0"/>
              </a:rPr>
              <a:t>Self-Reflection</a:t>
            </a:r>
          </a:p>
        </p:txBody>
      </p:sp>
      <p:sp>
        <p:nvSpPr>
          <p:cNvPr id="7" name="Text Placeholder 6">
            <a:extLst>
              <a:ext uri="{FF2B5EF4-FFF2-40B4-BE49-F238E27FC236}">
                <a16:creationId xmlns:a16="http://schemas.microsoft.com/office/drawing/2014/main" id="{B081F3DB-FAB6-41A7-B018-7006978AFB25}"/>
              </a:ext>
            </a:extLst>
          </p:cNvPr>
          <p:cNvSpPr>
            <a:spLocks noGrp="1"/>
          </p:cNvSpPr>
          <p:nvPr>
            <p:ph type="body" sz="quarter" idx="14"/>
          </p:nvPr>
        </p:nvSpPr>
        <p:spPr>
          <a:xfrm>
            <a:off x="1176792" y="5329315"/>
            <a:ext cx="7510008" cy="655638"/>
          </a:xfrm>
        </p:spPr>
        <p:txBody>
          <a:bodyPr/>
          <a:lstStyle/>
          <a:p>
            <a:r>
              <a:rPr lang="en-US" sz="2400" dirty="0">
                <a:solidFill>
                  <a:srgbClr val="040404"/>
                </a:solidFill>
                <a:latin typeface="Calibri" panose="020F0502020204030204" pitchFamily="34" charset="0"/>
                <a:cs typeface="Calibri" panose="020F0502020204030204" pitchFamily="34" charset="0"/>
              </a:rPr>
              <a:t>Debrief and Next Steps</a:t>
            </a:r>
          </a:p>
          <a:p>
            <a:endParaRPr lang="en-US" sz="2400" dirty="0"/>
          </a:p>
        </p:txBody>
      </p:sp>
      <p:sp>
        <p:nvSpPr>
          <p:cNvPr id="9" name="Text Placeholder 8">
            <a:extLst>
              <a:ext uri="{FF2B5EF4-FFF2-40B4-BE49-F238E27FC236}">
                <a16:creationId xmlns:a16="http://schemas.microsoft.com/office/drawing/2014/main" id="{AD0351F2-6263-43FC-9DB4-4943AAD32A78}"/>
              </a:ext>
            </a:extLst>
          </p:cNvPr>
          <p:cNvSpPr>
            <a:spLocks noGrp="1"/>
          </p:cNvSpPr>
          <p:nvPr>
            <p:ph type="body" sz="quarter" idx="10"/>
          </p:nvPr>
        </p:nvSpPr>
        <p:spPr>
          <a:xfrm>
            <a:off x="1176793" y="1642995"/>
            <a:ext cx="7510008" cy="655638"/>
          </a:xfrm>
        </p:spPr>
        <p:txBody>
          <a:bodyPr/>
          <a:lstStyle/>
          <a:p>
            <a:r>
              <a:rPr lang="en-US" sz="2400" dirty="0">
                <a:solidFill>
                  <a:srgbClr val="040404"/>
                </a:solidFill>
                <a:latin typeface="Calibri" panose="020F0502020204030204" pitchFamily="34" charset="0"/>
                <a:cs typeface="Calibri" panose="020F0502020204030204" pitchFamily="34" charset="0"/>
              </a:rPr>
              <a:t>Framing the Discussion </a:t>
            </a:r>
          </a:p>
        </p:txBody>
      </p:sp>
    </p:spTree>
    <p:extLst>
      <p:ext uri="{BB962C8B-B14F-4D97-AF65-F5344CB8AC3E}">
        <p14:creationId xmlns:p14="http://schemas.microsoft.com/office/powerpoint/2010/main" val="41808193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WCC_PPT_Template_ed-fmt-101215">
  <a:themeElements>
    <a:clrScheme name="EDTASS-State Supprt Ntwrk">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SupportNtwrkPPT_101916.potx" id="{FECB3028-6073-4E7B-9ACB-F4B8481DF222}" vid="{752C30FE-B29D-49BA-B42D-F98F3D3E6D6E}"/>
    </a:ext>
  </a:extLst>
</a:theme>
</file>

<file path=ppt/theme/theme2.xml><?xml version="1.0" encoding="utf-8"?>
<a:theme xmlns:a="http://schemas.openxmlformats.org/drawingml/2006/main" name="1_MWCC_PPT_Template_ed-fmt-101215">
  <a:themeElements>
    <a:clrScheme name="EDTASS-State Supprt Ntwrk">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SupportNtwrkPPT_101916 [Read-Only]" id="{76D2A756-2EDA-487C-B114-96E9DAEC8E7F}" vid="{343BEF71-AC84-4E84-B41D-2FC1E922AD6D}"/>
    </a:ext>
  </a:extLst>
</a:theme>
</file>

<file path=ppt/theme/theme3.xml><?xml version="1.0" encoding="utf-8"?>
<a:theme xmlns:a="http://schemas.openxmlformats.org/drawingml/2006/main" name="No Line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80">
            <a:alpha val="50000"/>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0080">
            <a:alpha val="50000"/>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b="1" dirty="0" smtClean="0">
            <a:latin typeface="Calibri" pitchFamily="34" charset="0"/>
            <a:cs typeface="Calibri" pitchFamily="34" charset="0"/>
          </a:defRPr>
        </a:defPPr>
      </a:lstStyle>
    </a:txDef>
  </a:objectDefaults>
  <a:extraClrSchemeLst>
    <a:extraClrScheme>
      <a:clrScheme name="EdCounsel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dCounsel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dCounsel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dCounsel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dCounsel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dCounsel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dCounsel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dCounsel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dCounsel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dCounsel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dCounsel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dCounsel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EDTASS-State Supprt Ntwrk">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EDTASS-State Supprt Ntwrk">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4AF1465758344D9599384FCE290BB1" ma:contentTypeVersion="6" ma:contentTypeDescription="Create a new document." ma:contentTypeScope="" ma:versionID="c79bbb35f8836a44e7bd0d78514da371">
  <xsd:schema xmlns:xsd="http://www.w3.org/2001/XMLSchema" xmlns:xs="http://www.w3.org/2001/XMLSchema" xmlns:p="http://schemas.microsoft.com/office/2006/metadata/properties" xmlns:ns2="3affcd61-448f-4f0d-850e-03a0573afd17" xmlns:ns3="74003d7d-deb7-42bf-bb87-0111fba567a3" targetNamespace="http://schemas.microsoft.com/office/2006/metadata/properties" ma:root="true" ma:fieldsID="77b3b5387a95c090915df288bcc348ca" ns2:_="" ns3:_="">
    <xsd:import namespace="3affcd61-448f-4f0d-850e-03a0573afd17"/>
    <xsd:import namespace="74003d7d-deb7-42bf-bb87-0111fba567a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ffcd61-448f-4f0d-850e-03a0573afd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003d7d-deb7-42bf-bb87-0111fba567a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92C97E-A995-4759-ACA0-F3F1FB3647B7}">
  <ds:schemaRefs>
    <ds:schemaRef ds:uri="http://schemas.microsoft.com/office/2006/documentManagement/types"/>
    <ds:schemaRef ds:uri="6a44d00f-12d8-4625-9d23-7790e8b8f83b"/>
    <ds:schemaRef ds:uri="http://purl.org/dc/elements/1.1/"/>
    <ds:schemaRef ds:uri="1709d302-aa1c-49f7-a43d-f13e34b813dc"/>
    <ds:schemaRef ds:uri="http://schemas.microsoft.com/office/infopath/2007/PartnerControls"/>
    <ds:schemaRef ds:uri="http://schemas.openxmlformats.org/package/2006/metadata/core-properties"/>
    <ds:schemaRef ds:uri="http://purl.org/dc/terms/"/>
    <ds:schemaRef ds:uri="http://schemas.microsoft.com/office/2006/metadata/properties"/>
    <ds:schemaRef ds:uri="9714abc1-815c-4960-b75e-546bf8732ca3"/>
    <ds:schemaRef ds:uri="http://www.w3.org/XML/1998/namespace"/>
    <ds:schemaRef ds:uri="http://purl.org/dc/dcmitype/"/>
  </ds:schemaRefs>
</ds:datastoreItem>
</file>

<file path=customXml/itemProps2.xml><?xml version="1.0" encoding="utf-8"?>
<ds:datastoreItem xmlns:ds="http://schemas.openxmlformats.org/officeDocument/2006/customXml" ds:itemID="{52F34BD6-5884-4555-B1D1-588807CD9B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ffcd61-448f-4f0d-850e-03a0573afd17"/>
    <ds:schemaRef ds:uri="74003d7d-deb7-42bf-bb87-0111fba567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06DCD1-6ECC-439F-BFB1-7434FD42D2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39742</TotalTime>
  <Words>3366</Words>
  <Application>Microsoft Office PowerPoint</Application>
  <PresentationFormat>On-screen Show (4:3)</PresentationFormat>
  <Paragraphs>340</Paragraphs>
  <Slides>27</Slides>
  <Notes>26</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27</vt:i4>
      </vt:variant>
    </vt:vector>
  </HeadingPairs>
  <TitlesOfParts>
    <vt:vector size="42" baseType="lpstr">
      <vt:lpstr>Arial</vt:lpstr>
      <vt:lpstr>Arial Narrow</vt:lpstr>
      <vt:lpstr>Calibri</vt:lpstr>
      <vt:lpstr>Courier New</vt:lpstr>
      <vt:lpstr>Franklin Gothic Book</vt:lpstr>
      <vt:lpstr>Open Sans</vt:lpstr>
      <vt:lpstr>Rockwell</vt:lpstr>
      <vt:lpstr>Symbol</vt:lpstr>
      <vt:lpstr>Trebuchet MS</vt:lpstr>
      <vt:lpstr>Wingdings</vt:lpstr>
      <vt:lpstr>MWCC_PPT_Template_ed-fmt-101215</vt:lpstr>
      <vt:lpstr>1_MWCC_PPT_Template_ed-fmt-101215</vt:lpstr>
      <vt:lpstr>No Line Title</vt:lpstr>
      <vt:lpstr>1_Office Theme</vt:lpstr>
      <vt:lpstr>Slide</vt:lpstr>
      <vt:lpstr>          RETAIN Community of Practice Communications Exchange Series  </vt:lpstr>
      <vt:lpstr>Partnering for Success:  Internal Communications Strategies for  Working Across Organizational Silos</vt:lpstr>
      <vt:lpstr>How to Participate</vt:lpstr>
      <vt:lpstr>Communications Exchange CoP Series</vt:lpstr>
      <vt:lpstr>Welcome &amp; Introductions</vt:lpstr>
      <vt:lpstr>PowerPoint Presentation</vt:lpstr>
      <vt:lpstr>RETAIN TA Community of Practice Objectives</vt:lpstr>
      <vt:lpstr>Norms for Interaction</vt:lpstr>
      <vt:lpstr>Community of Practice Agenda</vt:lpstr>
      <vt:lpstr>Meet the Presenters</vt:lpstr>
      <vt:lpstr>RETAIN Team  Communication</vt:lpstr>
      <vt:lpstr>Why Team Communication Matters </vt:lpstr>
      <vt:lpstr>How to Build a Communicative Culture </vt:lpstr>
      <vt:lpstr>Staying Connected </vt:lpstr>
      <vt:lpstr>RETAIN Team  Communication</vt:lpstr>
      <vt:lpstr>Poll: Where Is My Project Now?</vt:lpstr>
      <vt:lpstr>RETAIN Team  Communication</vt:lpstr>
      <vt:lpstr>Discussion Questions</vt:lpstr>
      <vt:lpstr>RETAIN Team  Communication</vt:lpstr>
      <vt:lpstr>Self-Reflection:</vt:lpstr>
      <vt:lpstr>RETAIN Team  Communication</vt:lpstr>
      <vt:lpstr>Key Resources  </vt:lpstr>
      <vt:lpstr>Key Takeaways</vt:lpstr>
      <vt:lpstr>What Types of TA Resources Do You Need ?  </vt:lpstr>
      <vt:lpstr>Next Steps</vt:lpstr>
      <vt:lpstr>Thank You!</vt:lpstr>
      <vt:lpstr>Your Feedback Is Important to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Presentation</dc:subject>
  <dc:creator>Greta Menard</dc:creator>
  <cp:lastModifiedBy>deBoinville, Amy</cp:lastModifiedBy>
  <cp:revision>894</cp:revision>
  <cp:lastPrinted>2018-07-13T19:20:57Z</cp:lastPrinted>
  <dcterms:created xsi:type="dcterms:W3CDTF">2016-10-05T21:45:35Z</dcterms:created>
  <dcterms:modified xsi:type="dcterms:W3CDTF">2020-07-04T04:28:26Z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0x010100F44AF1465758344D9599384FCE290BB1</vt:lpwstr>
  </property>
</Properties>
</file>