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ldx" ContentType="application/vnd.openxmlformats-officedocument.presentationml.slide"/>
  <Default Extension="tiff" ContentType="image/tiff"/>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3.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84" r:id="rId5"/>
    <p:sldMasterId id="2147483723" r:id="rId6"/>
    <p:sldMasterId id="2147483733" r:id="rId7"/>
  </p:sldMasterIdLst>
  <p:notesMasterIdLst>
    <p:notesMasterId r:id="rId26"/>
  </p:notesMasterIdLst>
  <p:handoutMasterIdLst>
    <p:handoutMasterId r:id="rId27"/>
  </p:handoutMasterIdLst>
  <p:sldIdLst>
    <p:sldId id="256" r:id="rId8"/>
    <p:sldId id="579" r:id="rId9"/>
    <p:sldId id="449" r:id="rId10"/>
    <p:sldId id="606" r:id="rId11"/>
    <p:sldId id="573" r:id="rId12"/>
    <p:sldId id="597" r:id="rId13"/>
    <p:sldId id="365" r:id="rId14"/>
    <p:sldId id="598" r:id="rId15"/>
    <p:sldId id="615" r:id="rId16"/>
    <p:sldId id="607" r:id="rId17"/>
    <p:sldId id="608" r:id="rId18"/>
    <p:sldId id="609" r:id="rId19"/>
    <p:sldId id="611" r:id="rId20"/>
    <p:sldId id="612" r:id="rId21"/>
    <p:sldId id="613" r:id="rId22"/>
    <p:sldId id="614" r:id="rId23"/>
    <p:sldId id="571" r:id="rId24"/>
    <p:sldId id="379" r:id="rId25"/>
  </p:sldIdLst>
  <p:sldSz cx="9144000" cy="6858000" type="screen4x3"/>
  <p:notesSz cx="7053263" cy="9309100"/>
  <p:defaultTextStyle>
    <a:defPPr>
      <a:defRPr lang="en-US"/>
    </a:defPPr>
    <a:lvl1pPr marL="0" algn="l" defTabSz="898908" rtl="0" eaLnBrk="1" latinLnBrk="0" hangingPunct="1">
      <a:defRPr sz="1770" kern="1200">
        <a:solidFill>
          <a:schemeClr val="tx1"/>
        </a:solidFill>
        <a:latin typeface="+mn-lt"/>
        <a:ea typeface="+mn-ea"/>
        <a:cs typeface="+mn-cs"/>
      </a:defRPr>
    </a:lvl1pPr>
    <a:lvl2pPr marL="449454" algn="l" defTabSz="898908" rtl="0" eaLnBrk="1" latinLnBrk="0" hangingPunct="1">
      <a:defRPr sz="1770" kern="1200">
        <a:solidFill>
          <a:schemeClr val="tx1"/>
        </a:solidFill>
        <a:latin typeface="+mn-lt"/>
        <a:ea typeface="+mn-ea"/>
        <a:cs typeface="+mn-cs"/>
      </a:defRPr>
    </a:lvl2pPr>
    <a:lvl3pPr marL="898908" algn="l" defTabSz="898908" rtl="0" eaLnBrk="1" latinLnBrk="0" hangingPunct="1">
      <a:defRPr sz="1770" kern="1200">
        <a:solidFill>
          <a:schemeClr val="tx1"/>
        </a:solidFill>
        <a:latin typeface="+mn-lt"/>
        <a:ea typeface="+mn-ea"/>
        <a:cs typeface="+mn-cs"/>
      </a:defRPr>
    </a:lvl3pPr>
    <a:lvl4pPr marL="1348364" algn="l" defTabSz="898908" rtl="0" eaLnBrk="1" latinLnBrk="0" hangingPunct="1">
      <a:defRPr sz="1770" kern="1200">
        <a:solidFill>
          <a:schemeClr val="tx1"/>
        </a:solidFill>
        <a:latin typeface="+mn-lt"/>
        <a:ea typeface="+mn-ea"/>
        <a:cs typeface="+mn-cs"/>
      </a:defRPr>
    </a:lvl4pPr>
    <a:lvl5pPr marL="1797818" algn="l" defTabSz="898908" rtl="0" eaLnBrk="1" latinLnBrk="0" hangingPunct="1">
      <a:defRPr sz="1770" kern="1200">
        <a:solidFill>
          <a:schemeClr val="tx1"/>
        </a:solidFill>
        <a:latin typeface="+mn-lt"/>
        <a:ea typeface="+mn-ea"/>
        <a:cs typeface="+mn-cs"/>
      </a:defRPr>
    </a:lvl5pPr>
    <a:lvl6pPr marL="2247272" algn="l" defTabSz="898908" rtl="0" eaLnBrk="1" latinLnBrk="0" hangingPunct="1">
      <a:defRPr sz="1770" kern="1200">
        <a:solidFill>
          <a:schemeClr val="tx1"/>
        </a:solidFill>
        <a:latin typeface="+mn-lt"/>
        <a:ea typeface="+mn-ea"/>
        <a:cs typeface="+mn-cs"/>
      </a:defRPr>
    </a:lvl6pPr>
    <a:lvl7pPr marL="2696726" algn="l" defTabSz="898908" rtl="0" eaLnBrk="1" latinLnBrk="0" hangingPunct="1">
      <a:defRPr sz="1770" kern="1200">
        <a:solidFill>
          <a:schemeClr val="tx1"/>
        </a:solidFill>
        <a:latin typeface="+mn-lt"/>
        <a:ea typeface="+mn-ea"/>
        <a:cs typeface="+mn-cs"/>
      </a:defRPr>
    </a:lvl7pPr>
    <a:lvl8pPr marL="3146181" algn="l" defTabSz="898908" rtl="0" eaLnBrk="1" latinLnBrk="0" hangingPunct="1">
      <a:defRPr sz="1770" kern="1200">
        <a:solidFill>
          <a:schemeClr val="tx1"/>
        </a:solidFill>
        <a:latin typeface="+mn-lt"/>
        <a:ea typeface="+mn-ea"/>
        <a:cs typeface="+mn-cs"/>
      </a:defRPr>
    </a:lvl8pPr>
    <a:lvl9pPr marL="3595635" algn="l" defTabSz="898908" rtl="0" eaLnBrk="1" latinLnBrk="0" hangingPunct="1">
      <a:defRPr sz="177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907863D-C712-4238-BF44-2257A7A050BC}">
          <p14:sldIdLst>
            <p14:sldId id="256"/>
            <p14:sldId id="579"/>
            <p14:sldId id="449"/>
            <p14:sldId id="606"/>
            <p14:sldId id="573"/>
            <p14:sldId id="597"/>
            <p14:sldId id="365"/>
            <p14:sldId id="598"/>
            <p14:sldId id="615"/>
            <p14:sldId id="607"/>
            <p14:sldId id="608"/>
            <p14:sldId id="609"/>
            <p14:sldId id="611"/>
            <p14:sldId id="612"/>
            <p14:sldId id="613"/>
            <p14:sldId id="614"/>
            <p14:sldId id="571"/>
            <p14:sldId id="379"/>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nda K. Reed" initials="lkr" lastIdx="2" clrIdx="0"/>
  <p:cmAuthor id="2" name="Chambers, Dana" initials="CD" lastIdx="46" clrIdx="1"/>
  <p:cmAuthor id="3" name="Rider, Frank" initials="RF" lastIdx="12" clrIdx="2"/>
  <p:cmAuthor id="4" name="Wells, Kelly" initials="WK" lastIdx="3" clrIdx="3"/>
  <p:cmAuthor id="5" name="Butler, Aaron" initials="BA" lastIdx="14" clrIdx="4"/>
  <p:cmAuthor id="6" name="Espinoza, Alicia" initials="EA" lastIdx="107" clrIdx="5"/>
  <p:cmAuthor id="7" name="Lachlan, Lisa" initials="LL" lastIdx="2" clrIdx="6"/>
  <p:cmAuthor id="8" name="Danielle Smith" initials="DS" lastIdx="4" clrIdx="7"/>
  <p:cmAuthor id="9" name="Rooney, Patrick" initials="PR" lastIdx="4" clrIdx="8"/>
  <p:cmAuthor id="10" name="Shackel, Erin" initials="SE" lastIdx="5" clrIdx="9"/>
  <p:cmAuthor id="11" name="Davis, Elisabeth (Lyzz)" initials="DE(" lastIdx="4" clrIdx="10"/>
  <p:cmAuthor id="12" name="Smith, Danielle" initials="SD" lastIdx="20" clrIdx="11"/>
  <p:cmAuthor id="13" name="Sara" initials="S" lastIdx="6" clrIdx="12"/>
  <p:cmAuthor id="14" name="Sara" initials="S [2]" lastIdx="1" clrIdx="13"/>
  <p:cmAuthor id="15" name="Sara" initials="S [3]" lastIdx="1" clrIdx="14"/>
  <p:cmAuthor id="16" name="Sara" initials="S [4]" lastIdx="1" clrIdx="15"/>
  <p:cmAuthor id="17" name="Sara" initials="S [5]" lastIdx="1" clrIdx="16"/>
  <p:cmAuthor id="18" name="Sara" initials="S [6]" lastIdx="1" clrIdx="17"/>
  <p:cmAuthor id="19" name="Stonehill, Robert" initials="SR" lastIdx="4" clrIdx="18">
    <p:extLst>
      <p:ext uri="{19B8F6BF-5375-455C-9EA6-DF929625EA0E}">
        <p15:presenceInfo xmlns:p15="http://schemas.microsoft.com/office/powerpoint/2012/main" userId="S-1-5-21-1472932569-214068005-926709054-44317" providerId="AD"/>
      </p:ext>
    </p:extLst>
  </p:cmAuthor>
  <p:cmAuthor id="20" name="Bryan Thurmond" initials="BT" lastIdx="36" clrIdx="19">
    <p:extLst>
      <p:ext uri="{19B8F6BF-5375-455C-9EA6-DF929625EA0E}">
        <p15:presenceInfo xmlns:p15="http://schemas.microsoft.com/office/powerpoint/2012/main" userId="S::Bryan.Thurmond@ed.gov::09a63891-6eeb-4b5b-9a9d-a5433efe1e62" providerId="AD"/>
      </p:ext>
    </p:extLst>
  </p:cmAuthor>
  <p:cmAuthor id="21" name="Ornelas, Rebecca" initials="OR" lastIdx="19" clrIdx="20">
    <p:extLst>
      <p:ext uri="{19B8F6BF-5375-455C-9EA6-DF929625EA0E}">
        <p15:presenceInfo xmlns:p15="http://schemas.microsoft.com/office/powerpoint/2012/main" userId="Ornelas, Rebecca" providerId="None"/>
      </p:ext>
    </p:extLst>
  </p:cmAuthor>
  <p:cmAuthor id="22" name="Ornelas, Rebecca" initials="OR [2]" lastIdx="7" clrIdx="21">
    <p:extLst>
      <p:ext uri="{19B8F6BF-5375-455C-9EA6-DF929625EA0E}">
        <p15:presenceInfo xmlns:p15="http://schemas.microsoft.com/office/powerpoint/2012/main" userId="S::rornelas@air.org::ffe96ab6-918c-4658-a19a-2826745ab5e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a:srgbClr val="FFCCFF"/>
    <a:srgbClr val="E5832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708" autoAdjust="0"/>
    <p:restoredTop sz="78278" autoAdjust="0"/>
  </p:normalViewPr>
  <p:slideViewPr>
    <p:cSldViewPr snapToGrid="0">
      <p:cViewPr varScale="1">
        <p:scale>
          <a:sx n="52" d="100"/>
          <a:sy n="52" d="100"/>
        </p:scale>
        <p:origin x="1580" y="52"/>
      </p:cViewPr>
      <p:guideLst>
        <p:guide orient="horz" pos="2160"/>
        <p:guide pos="2880"/>
      </p:guideLst>
    </p:cSldViewPr>
  </p:slideViewPr>
  <p:outlineViewPr>
    <p:cViewPr>
      <p:scale>
        <a:sx n="33" d="100"/>
        <a:sy n="33" d="100"/>
      </p:scale>
      <p:origin x="0" y="-23096"/>
    </p:cViewPr>
  </p:outlineViewPr>
  <p:notesTextViewPr>
    <p:cViewPr>
      <p:scale>
        <a:sx n="1" d="1"/>
        <a:sy n="1" d="1"/>
      </p:scale>
      <p:origin x="0" y="0"/>
    </p:cViewPr>
  </p:notesTextViewPr>
  <p:sorterViewPr>
    <p:cViewPr varScale="1">
      <p:scale>
        <a:sx n="100" d="100"/>
        <a:sy n="100" d="100"/>
      </p:scale>
      <p:origin x="0" y="-2804"/>
    </p:cViewPr>
  </p:sorterViewPr>
  <p:notesViewPr>
    <p:cSldViewPr snapToGrid="0">
      <p:cViewPr>
        <p:scale>
          <a:sx n="56" d="100"/>
          <a:sy n="56" d="100"/>
        </p:scale>
        <p:origin x="1844" y="2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commentAuthors" Target="commentAuthor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56414" cy="467071"/>
          </a:xfrm>
          <a:prstGeom prst="rect">
            <a:avLst/>
          </a:prstGeom>
        </p:spPr>
        <p:txBody>
          <a:bodyPr vert="horz" lIns="93494" tIns="46747" rIns="93494" bIns="46747" rtlCol="0"/>
          <a:lstStyle>
            <a:lvl1pPr algn="l">
              <a:defRPr sz="1200"/>
            </a:lvl1pPr>
          </a:lstStyle>
          <a:p>
            <a:endParaRPr lang="en-US" sz="1300" dirty="0"/>
          </a:p>
        </p:txBody>
      </p:sp>
      <p:sp>
        <p:nvSpPr>
          <p:cNvPr id="3" name="Date Placeholder 2"/>
          <p:cNvSpPr>
            <a:spLocks noGrp="1"/>
          </p:cNvSpPr>
          <p:nvPr>
            <p:ph type="dt" sz="quarter" idx="1"/>
          </p:nvPr>
        </p:nvSpPr>
        <p:spPr>
          <a:xfrm>
            <a:off x="3995217" y="2"/>
            <a:ext cx="3056414" cy="467071"/>
          </a:xfrm>
          <a:prstGeom prst="rect">
            <a:avLst/>
          </a:prstGeom>
        </p:spPr>
        <p:txBody>
          <a:bodyPr vert="horz" lIns="93494" tIns="46747" rIns="93494" bIns="46747" rtlCol="0"/>
          <a:lstStyle>
            <a:lvl1pPr algn="r">
              <a:defRPr sz="1200"/>
            </a:lvl1pPr>
          </a:lstStyle>
          <a:p>
            <a:r>
              <a:rPr lang="en-US" sz="1300" dirty="0"/>
              <a:t>(added from Insert tab, Header &amp; Footer icon, Fixed Date and time) 9/28/2015</a:t>
            </a:r>
          </a:p>
        </p:txBody>
      </p:sp>
      <p:sp>
        <p:nvSpPr>
          <p:cNvPr id="4" name="Footer Placeholder 3"/>
          <p:cNvSpPr>
            <a:spLocks noGrp="1"/>
          </p:cNvSpPr>
          <p:nvPr>
            <p:ph type="ftr" sz="quarter" idx="2"/>
          </p:nvPr>
        </p:nvSpPr>
        <p:spPr>
          <a:xfrm>
            <a:off x="0" y="8842030"/>
            <a:ext cx="3056414" cy="467070"/>
          </a:xfrm>
          <a:prstGeom prst="rect">
            <a:avLst/>
          </a:prstGeom>
        </p:spPr>
        <p:txBody>
          <a:bodyPr vert="horz" lIns="93494" tIns="46747" rIns="93494" bIns="46747" rtlCol="0" anchor="b"/>
          <a:lstStyle>
            <a:lvl1pPr algn="l">
              <a:defRPr sz="1200"/>
            </a:lvl1pPr>
          </a:lstStyle>
          <a:p>
            <a:r>
              <a:rPr lang="en-US" sz="1300" dirty="0"/>
              <a:t>Presentation Title (added from Insert tab, Header &amp; Footer icon)</a:t>
            </a:r>
          </a:p>
        </p:txBody>
      </p:sp>
      <p:sp>
        <p:nvSpPr>
          <p:cNvPr id="5" name="Slide Number Placeholder 4"/>
          <p:cNvSpPr>
            <a:spLocks noGrp="1"/>
          </p:cNvSpPr>
          <p:nvPr>
            <p:ph type="sldNum" sz="quarter" idx="3"/>
          </p:nvPr>
        </p:nvSpPr>
        <p:spPr>
          <a:xfrm>
            <a:off x="3995217" y="8842030"/>
            <a:ext cx="3056414" cy="467070"/>
          </a:xfrm>
          <a:prstGeom prst="rect">
            <a:avLst/>
          </a:prstGeom>
        </p:spPr>
        <p:txBody>
          <a:bodyPr vert="horz" lIns="93494" tIns="46747" rIns="93494" bIns="46747" rtlCol="0" anchor="b"/>
          <a:lstStyle>
            <a:lvl1pPr algn="r">
              <a:defRPr sz="1200"/>
            </a:lvl1pPr>
          </a:lstStyle>
          <a:p>
            <a:fld id="{6803CA83-BF55-4479-97D4-A9091365DBBA}" type="slidenum">
              <a:rPr lang="en-US" sz="1300"/>
              <a:t>‹#›</a:t>
            </a:fld>
            <a:endParaRPr lang="en-US" sz="1300" dirty="0"/>
          </a:p>
        </p:txBody>
      </p:sp>
    </p:spTree>
    <p:extLst>
      <p:ext uri="{BB962C8B-B14F-4D97-AF65-F5344CB8AC3E}">
        <p14:creationId xmlns:p14="http://schemas.microsoft.com/office/powerpoint/2010/main" val="6789908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idx="1"/>
          </p:nvPr>
        </p:nvSpPr>
        <p:spPr>
          <a:xfrm>
            <a:off x="3995625" y="8841491"/>
            <a:ext cx="3056414" cy="467610"/>
          </a:xfrm>
          <a:prstGeom prst="rect">
            <a:avLst/>
          </a:prstGeom>
        </p:spPr>
        <p:txBody>
          <a:bodyPr vert="horz" lIns="93494" tIns="46747" rIns="93494" bIns="46747" rtlCol="0"/>
          <a:lstStyle>
            <a:lvl1pPr algn="r">
              <a:defRPr sz="1000"/>
            </a:lvl1pPr>
          </a:lstStyle>
          <a:p>
            <a:r>
              <a:rPr lang="en-US" dirty="0"/>
              <a:t>(added from Insert tab, Header &amp; Footer icon, Fixed Date and time) 9/28/2015</a:t>
            </a:r>
          </a:p>
        </p:txBody>
      </p:sp>
      <p:sp>
        <p:nvSpPr>
          <p:cNvPr id="4" name="Slide Image Placeholder 3"/>
          <p:cNvSpPr>
            <a:spLocks noGrp="1" noRot="1" noChangeAspect="1"/>
          </p:cNvSpPr>
          <p:nvPr>
            <p:ph type="sldImg" idx="2"/>
          </p:nvPr>
        </p:nvSpPr>
        <p:spPr>
          <a:xfrm>
            <a:off x="-560388" y="0"/>
            <a:ext cx="2586038" cy="1938338"/>
          </a:xfrm>
          <a:prstGeom prst="rect">
            <a:avLst/>
          </a:prstGeom>
          <a:noFill/>
          <a:ln w="12700">
            <a:solidFill>
              <a:prstClr val="black"/>
            </a:solidFill>
          </a:ln>
        </p:spPr>
        <p:txBody>
          <a:bodyPr vert="horz" lIns="93494" tIns="46747" rIns="93494" bIns="46747" rtlCol="0" anchor="ctr"/>
          <a:lstStyle/>
          <a:p>
            <a:endParaRPr lang="en-US" dirty="0"/>
          </a:p>
        </p:txBody>
      </p:sp>
      <p:sp>
        <p:nvSpPr>
          <p:cNvPr id="5" name="Notes Placeholder 4"/>
          <p:cNvSpPr>
            <a:spLocks noGrp="1"/>
          </p:cNvSpPr>
          <p:nvPr>
            <p:ph type="body" sz="quarter" idx="3"/>
          </p:nvPr>
        </p:nvSpPr>
        <p:spPr>
          <a:xfrm>
            <a:off x="0" y="1937242"/>
            <a:ext cx="7053263" cy="6904248"/>
          </a:xfrm>
          <a:prstGeom prst="rect">
            <a:avLst/>
          </a:prstGeom>
        </p:spPr>
        <p:txBody>
          <a:bodyPr vert="horz" lIns="93494" tIns="46747" rIns="93494" bIns="4674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1492"/>
            <a:ext cx="3056414" cy="467609"/>
          </a:xfrm>
          <a:prstGeom prst="rect">
            <a:avLst/>
          </a:prstGeom>
        </p:spPr>
        <p:txBody>
          <a:bodyPr vert="horz" lIns="93494" tIns="46747" rIns="93494" bIns="46747" rtlCol="0" anchor="b"/>
          <a:lstStyle>
            <a:lvl1pPr algn="l">
              <a:defRPr sz="1000"/>
            </a:lvl1pPr>
          </a:lstStyle>
          <a:p>
            <a:r>
              <a:rPr lang="en-US" dirty="0"/>
              <a:t>Presentation Title (added from Insert tab, Header &amp; Footer icon)</a:t>
            </a:r>
          </a:p>
        </p:txBody>
      </p:sp>
      <p:sp>
        <p:nvSpPr>
          <p:cNvPr id="7" name="Slide Number Placeholder 6"/>
          <p:cNvSpPr>
            <a:spLocks noGrp="1"/>
          </p:cNvSpPr>
          <p:nvPr>
            <p:ph type="sldNum" sz="quarter" idx="5"/>
          </p:nvPr>
        </p:nvSpPr>
        <p:spPr>
          <a:xfrm>
            <a:off x="3354138" y="9062169"/>
            <a:ext cx="344987" cy="246931"/>
          </a:xfrm>
          <a:prstGeom prst="rect">
            <a:avLst/>
          </a:prstGeom>
        </p:spPr>
        <p:txBody>
          <a:bodyPr vert="horz" wrap="none" lIns="93494" tIns="46747" rIns="93494" bIns="46747" rtlCol="0" anchor="b">
            <a:spAutoFit/>
          </a:bodyPr>
          <a:lstStyle>
            <a:lvl1pPr algn="ctr">
              <a:defRPr sz="1000"/>
            </a:lvl1pPr>
          </a:lstStyle>
          <a:p>
            <a:fld id="{E4E59082-DD63-4D2F-8101-0F929A5FCE28}" type="slidenum">
              <a:rPr lang="en-US" smtClean="0"/>
              <a:pPr/>
              <a:t>‹#›</a:t>
            </a:fld>
            <a:endParaRPr lang="en-US"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15721" y="259143"/>
            <a:ext cx="1939648" cy="879056"/>
          </a:xfrm>
          <a:prstGeom prst="rect">
            <a:avLst/>
          </a:prstGeom>
        </p:spPr>
      </p:pic>
    </p:spTree>
    <p:extLst>
      <p:ext uri="{BB962C8B-B14F-4D97-AF65-F5344CB8AC3E}">
        <p14:creationId xmlns:p14="http://schemas.microsoft.com/office/powerpoint/2010/main" val="3232232255"/>
      </p:ext>
    </p:extLst>
  </p:cSld>
  <p:clrMap bg1="lt1" tx1="dk1" bg2="lt2" tx2="dk2" accent1="accent1" accent2="accent2" accent3="accent3" accent4="accent4" accent5="accent5" accent6="accent6" hlink="hlink" folHlink="folHlink"/>
  <p:notesStyle>
    <a:lvl1pPr marL="0" algn="l" defTabSz="898908" rtl="0" eaLnBrk="1" latinLnBrk="0" hangingPunct="1">
      <a:defRPr sz="1180" kern="1200">
        <a:solidFill>
          <a:schemeClr val="tx1"/>
        </a:solidFill>
        <a:latin typeface="+mn-lt"/>
        <a:ea typeface="+mn-ea"/>
        <a:cs typeface="+mn-cs"/>
      </a:defRPr>
    </a:lvl1pPr>
    <a:lvl2pPr marL="449454" algn="l" defTabSz="898908" rtl="0" eaLnBrk="1" latinLnBrk="0" hangingPunct="1">
      <a:defRPr sz="1180" kern="1200">
        <a:solidFill>
          <a:schemeClr val="tx1"/>
        </a:solidFill>
        <a:latin typeface="+mn-lt"/>
        <a:ea typeface="+mn-ea"/>
        <a:cs typeface="+mn-cs"/>
      </a:defRPr>
    </a:lvl2pPr>
    <a:lvl3pPr marL="898908" algn="l" defTabSz="898908" rtl="0" eaLnBrk="1" latinLnBrk="0" hangingPunct="1">
      <a:defRPr sz="1180" kern="1200">
        <a:solidFill>
          <a:schemeClr val="tx1"/>
        </a:solidFill>
        <a:latin typeface="+mn-lt"/>
        <a:ea typeface="+mn-ea"/>
        <a:cs typeface="+mn-cs"/>
      </a:defRPr>
    </a:lvl3pPr>
    <a:lvl4pPr marL="1348364" algn="l" defTabSz="898908" rtl="0" eaLnBrk="1" latinLnBrk="0" hangingPunct="1">
      <a:defRPr sz="1180" kern="1200">
        <a:solidFill>
          <a:schemeClr val="tx1"/>
        </a:solidFill>
        <a:latin typeface="+mn-lt"/>
        <a:ea typeface="+mn-ea"/>
        <a:cs typeface="+mn-cs"/>
      </a:defRPr>
    </a:lvl4pPr>
    <a:lvl5pPr marL="1797818" algn="l" defTabSz="898908" rtl="0" eaLnBrk="1" latinLnBrk="0" hangingPunct="1">
      <a:defRPr sz="1180" kern="1200">
        <a:solidFill>
          <a:schemeClr val="tx1"/>
        </a:solidFill>
        <a:latin typeface="+mn-lt"/>
        <a:ea typeface="+mn-ea"/>
        <a:cs typeface="+mn-cs"/>
      </a:defRPr>
    </a:lvl5pPr>
    <a:lvl6pPr marL="2247272" algn="l" defTabSz="898908" rtl="0" eaLnBrk="1" latinLnBrk="0" hangingPunct="1">
      <a:defRPr sz="1180" kern="1200">
        <a:solidFill>
          <a:schemeClr val="tx1"/>
        </a:solidFill>
        <a:latin typeface="+mn-lt"/>
        <a:ea typeface="+mn-ea"/>
        <a:cs typeface="+mn-cs"/>
      </a:defRPr>
    </a:lvl6pPr>
    <a:lvl7pPr marL="2696726" algn="l" defTabSz="898908" rtl="0" eaLnBrk="1" latinLnBrk="0" hangingPunct="1">
      <a:defRPr sz="1180" kern="1200">
        <a:solidFill>
          <a:schemeClr val="tx1"/>
        </a:solidFill>
        <a:latin typeface="+mn-lt"/>
        <a:ea typeface="+mn-ea"/>
        <a:cs typeface="+mn-cs"/>
      </a:defRPr>
    </a:lvl7pPr>
    <a:lvl8pPr marL="3146181" algn="l" defTabSz="898908" rtl="0" eaLnBrk="1" latinLnBrk="0" hangingPunct="1">
      <a:defRPr sz="1180" kern="1200">
        <a:solidFill>
          <a:schemeClr val="tx1"/>
        </a:solidFill>
        <a:latin typeface="+mn-lt"/>
        <a:ea typeface="+mn-ea"/>
        <a:cs typeface="+mn-cs"/>
      </a:defRPr>
    </a:lvl8pPr>
    <a:lvl9pPr marL="3595635" algn="l" defTabSz="898908" rtl="0" eaLnBrk="1" latinLnBrk="0" hangingPunct="1">
      <a:defRPr sz="118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notesMaster" Target="../notesMasters/notesMaster1.xml"/><Relationship Id="rId1" Type="http://schemas.openxmlformats.org/officeDocument/2006/relationships/vmlDrawing" Target="../drawings/vmlDrawing1.vml"/><Relationship Id="rId5" Type="http://schemas.openxmlformats.org/officeDocument/2006/relationships/image" Target="../media/image10.emf"/><Relationship Id="rId4" Type="http://schemas.openxmlformats.org/officeDocument/2006/relationships/package" Target="../embeddings/Microsoft_PowerPoint_Slide.sldx"/></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4750" y="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655C7E-9C23-4961-815A-B9218D7C65A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5" name="Object 4">
            <a:extLst>
              <a:ext uri="{FF2B5EF4-FFF2-40B4-BE49-F238E27FC236}">
                <a16:creationId xmlns:a16="http://schemas.microsoft.com/office/drawing/2014/main" id="{16F66831-AD62-441E-9398-4907A5A79FC1}"/>
              </a:ext>
            </a:extLst>
          </p:cNvPr>
          <p:cNvGraphicFramePr>
            <a:graphicFrameLocks noChangeAspect="1"/>
          </p:cNvGraphicFramePr>
          <p:nvPr/>
        </p:nvGraphicFramePr>
        <p:xfrm>
          <a:off x="685800" y="6264156"/>
          <a:ext cx="6094412" cy="3427412"/>
        </p:xfrm>
        <a:graphic>
          <a:graphicData uri="http://schemas.openxmlformats.org/presentationml/2006/ole">
            <mc:AlternateContent xmlns:mc="http://schemas.openxmlformats.org/markup-compatibility/2006">
              <mc:Choice xmlns:v="urn:schemas-microsoft-com:vml" Requires="v">
                <p:oleObj spid="_x0000_s1099" name="Slide" r:id="rId4" imgW="5382791" imgH="3028231" progId="PowerPoint.Slide.12">
                  <p:embed/>
                </p:oleObj>
              </mc:Choice>
              <mc:Fallback>
                <p:oleObj name="Slide" r:id="rId4" imgW="5382791" imgH="3028231" progId="PowerPoint.Slide.12">
                  <p:embed/>
                  <p:pic>
                    <p:nvPicPr>
                      <p:cNvPr id="5" name="Object 4">
                        <a:extLst>
                          <a:ext uri="{FF2B5EF4-FFF2-40B4-BE49-F238E27FC236}">
                            <a16:creationId xmlns:a16="http://schemas.microsoft.com/office/drawing/2014/main" id="{16F66831-AD62-441E-9398-4907A5A79FC1}"/>
                          </a:ext>
                        </a:extLst>
                      </p:cNvPr>
                      <p:cNvPicPr/>
                      <p:nvPr/>
                    </p:nvPicPr>
                    <p:blipFill>
                      <a:blip r:embed="rId5"/>
                      <a:stretch>
                        <a:fillRect/>
                      </a:stretch>
                    </p:blipFill>
                    <p:spPr>
                      <a:xfrm>
                        <a:off x="685800" y="6264156"/>
                        <a:ext cx="6094412" cy="3427412"/>
                      </a:xfrm>
                      <a:prstGeom prst="rect">
                        <a:avLst/>
                      </a:prstGeom>
                    </p:spPr>
                  </p:pic>
                </p:oleObj>
              </mc:Fallback>
            </mc:AlternateContent>
          </a:graphicData>
        </a:graphic>
      </p:graphicFrame>
    </p:spTree>
    <p:extLst>
      <p:ext uri="{BB962C8B-B14F-4D97-AF65-F5344CB8AC3E}">
        <p14:creationId xmlns:p14="http://schemas.microsoft.com/office/powerpoint/2010/main" val="5148401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898908" rtl="0" eaLnBrk="1" fontAlgn="auto" latinLnBrk="0" hangingPunct="1">
              <a:lnSpc>
                <a:spcPct val="100000"/>
              </a:lnSpc>
              <a:spcBef>
                <a:spcPts val="0"/>
              </a:spcBef>
              <a:spcAft>
                <a:spcPts val="0"/>
              </a:spcAft>
              <a:buClrTx/>
              <a:buSzTx/>
              <a:buFontTx/>
              <a:buAutoNum type="arabicPeriod"/>
              <a:tabLst/>
              <a:defRPr/>
            </a:pPr>
            <a:endParaRPr lang="en-US" sz="1200" dirty="0">
              <a:latin typeface="Calibri" panose="020F0502020204030204" pitchFamily="34" charset="0"/>
              <a:cs typeface="Calibri" panose="020F0502020204030204" pitchFamily="34" charset="0"/>
            </a:endParaRPr>
          </a:p>
          <a:p>
            <a:pPr marL="228600" indent="-228600">
              <a:buAutoNum type="arabicPeriod"/>
            </a:pPr>
            <a:endParaRPr lang="en-US" dirty="0"/>
          </a:p>
        </p:txBody>
      </p:sp>
      <p:sp>
        <p:nvSpPr>
          <p:cNvPr id="4" name="Slide Number Placeholder 3"/>
          <p:cNvSpPr>
            <a:spLocks noGrp="1"/>
          </p:cNvSpPr>
          <p:nvPr>
            <p:ph type="sldNum" sz="quarter" idx="5"/>
          </p:nvPr>
        </p:nvSpPr>
        <p:spPr/>
        <p:txBody>
          <a:bodyPr/>
          <a:lstStyle/>
          <a:p>
            <a:fld id="{E4E59082-DD63-4D2F-8101-0F929A5FCE28}" type="slidenum">
              <a:rPr lang="en-US" smtClean="0"/>
              <a:pPr/>
              <a:t>11</a:t>
            </a:fld>
            <a:endParaRPr lang="en-US" dirty="0"/>
          </a:p>
        </p:txBody>
      </p:sp>
    </p:spTree>
    <p:extLst>
      <p:ext uri="{BB962C8B-B14F-4D97-AF65-F5344CB8AC3E}">
        <p14:creationId xmlns:p14="http://schemas.microsoft.com/office/powerpoint/2010/main" val="329681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4E59082-DD63-4D2F-8101-0F929A5FCE28}" type="slidenum">
              <a:rPr lang="en-US" smtClean="0"/>
              <a:pPr/>
              <a:t>12</a:t>
            </a:fld>
            <a:endParaRPr lang="en-US" dirty="0"/>
          </a:p>
        </p:txBody>
      </p:sp>
    </p:spTree>
    <p:extLst>
      <p:ext uri="{BB962C8B-B14F-4D97-AF65-F5344CB8AC3E}">
        <p14:creationId xmlns:p14="http://schemas.microsoft.com/office/powerpoint/2010/main" val="17800671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4E59082-DD63-4D2F-8101-0F929A5FCE28}" type="slidenum">
              <a:rPr lang="en-US" smtClean="0"/>
              <a:pPr/>
              <a:t>14</a:t>
            </a:fld>
            <a:endParaRPr lang="en-US" dirty="0"/>
          </a:p>
        </p:txBody>
      </p:sp>
    </p:spTree>
    <p:extLst>
      <p:ext uri="{BB962C8B-B14F-4D97-AF65-F5344CB8AC3E}">
        <p14:creationId xmlns:p14="http://schemas.microsoft.com/office/powerpoint/2010/main" val="1817009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ctr" defTabSz="898908" rtl="0" eaLnBrk="1" fontAlgn="auto" latinLnBrk="0" hangingPunct="1">
              <a:lnSpc>
                <a:spcPct val="100000"/>
              </a:lnSpc>
              <a:spcBef>
                <a:spcPts val="0"/>
              </a:spcBef>
              <a:spcAft>
                <a:spcPts val="0"/>
              </a:spcAft>
              <a:buClrTx/>
              <a:buSzTx/>
              <a:buFontTx/>
              <a:buNone/>
              <a:tabLst/>
              <a:defRPr/>
            </a:pPr>
            <a:fld id="{E4E59082-DD63-4D2F-8101-0F929A5FCE28}" type="slidenum">
              <a:rPr kumimoji="0" lang="en-US" sz="1000" b="0" i="0" u="none" strike="noStrike" kern="1200" cap="none" spc="0" normalizeH="0" baseline="0" noProof="0" smtClean="0">
                <a:ln>
                  <a:noFill/>
                </a:ln>
                <a:solidFill>
                  <a:srgbClr val="4D4D4F"/>
                </a:solidFill>
                <a:effectLst/>
                <a:uLnTx/>
                <a:uFillTx/>
                <a:latin typeface="Arial"/>
                <a:ea typeface="+mn-ea"/>
                <a:cs typeface="+mn-cs"/>
              </a:rPr>
              <a:pPr marL="0" marR="0" lvl="0" indent="0" algn="ctr" defTabSz="898908" rtl="0" eaLnBrk="1" fontAlgn="auto" latinLnBrk="0" hangingPunct="1">
                <a:lnSpc>
                  <a:spcPct val="100000"/>
                </a:lnSpc>
                <a:spcBef>
                  <a:spcPts val="0"/>
                </a:spcBef>
                <a:spcAft>
                  <a:spcPts val="0"/>
                </a:spcAft>
                <a:buClrTx/>
                <a:buSzTx/>
                <a:buFontTx/>
                <a:buNone/>
                <a:tabLst/>
                <a:defRPr/>
              </a:pPr>
              <a:t>16</a:t>
            </a:fld>
            <a:endParaRPr kumimoji="0" lang="en-US" sz="1000" b="0" i="0" u="none" strike="noStrike" kern="1200" cap="none" spc="0" normalizeH="0" baseline="0" noProof="0" dirty="0">
              <a:ln>
                <a:noFill/>
              </a:ln>
              <a:solidFill>
                <a:srgbClr val="4D4D4F"/>
              </a:solidFill>
              <a:effectLst/>
              <a:uLnTx/>
              <a:uFillTx/>
              <a:latin typeface="Arial"/>
              <a:ea typeface="+mn-ea"/>
              <a:cs typeface="+mn-cs"/>
            </a:endParaRPr>
          </a:p>
        </p:txBody>
      </p:sp>
    </p:spTree>
    <p:extLst>
      <p:ext uri="{BB962C8B-B14F-4D97-AF65-F5344CB8AC3E}">
        <p14:creationId xmlns:p14="http://schemas.microsoft.com/office/powerpoint/2010/main" val="25251896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ctr" defTabSz="898908" rtl="0" eaLnBrk="1" fontAlgn="auto" latinLnBrk="0" hangingPunct="1">
              <a:lnSpc>
                <a:spcPct val="100000"/>
              </a:lnSpc>
              <a:spcBef>
                <a:spcPts val="0"/>
              </a:spcBef>
              <a:spcAft>
                <a:spcPts val="0"/>
              </a:spcAft>
              <a:buClrTx/>
              <a:buSzTx/>
              <a:buFontTx/>
              <a:buNone/>
              <a:tabLst/>
              <a:defRPr/>
            </a:pPr>
            <a:fld id="{E4E59082-DD63-4D2F-8101-0F929A5FCE28}" type="slidenum">
              <a:rPr kumimoji="0" lang="en-US" sz="1000" b="0" i="0" u="none" strike="noStrike" kern="1200" cap="none" spc="0" normalizeH="0" baseline="0" noProof="0" smtClean="0">
                <a:ln>
                  <a:noFill/>
                </a:ln>
                <a:solidFill>
                  <a:srgbClr val="4D4D4F"/>
                </a:solidFill>
                <a:effectLst/>
                <a:uLnTx/>
                <a:uFillTx/>
                <a:latin typeface="Arial"/>
                <a:ea typeface="+mn-ea"/>
                <a:cs typeface="+mn-cs"/>
              </a:rPr>
              <a:pPr marL="0" marR="0" lvl="0" indent="0" algn="ctr" defTabSz="898908" rtl="0" eaLnBrk="1" fontAlgn="auto" latinLnBrk="0" hangingPunct="1">
                <a:lnSpc>
                  <a:spcPct val="100000"/>
                </a:lnSpc>
                <a:spcBef>
                  <a:spcPts val="0"/>
                </a:spcBef>
                <a:spcAft>
                  <a:spcPts val="0"/>
                </a:spcAft>
                <a:buClrTx/>
                <a:buSzTx/>
                <a:buFontTx/>
                <a:buNone/>
                <a:tabLst/>
                <a:defRPr/>
              </a:pPr>
              <a:t>17</a:t>
            </a:fld>
            <a:endParaRPr kumimoji="0" lang="en-US" sz="1000" b="0" i="0" u="none" strike="noStrike" kern="1200" cap="none" spc="0" normalizeH="0" baseline="0" noProof="0" dirty="0">
              <a:ln>
                <a:noFill/>
              </a:ln>
              <a:solidFill>
                <a:srgbClr val="4D4D4F"/>
              </a:solidFill>
              <a:effectLst/>
              <a:uLnTx/>
              <a:uFillTx/>
              <a:latin typeface="Arial"/>
              <a:ea typeface="+mn-ea"/>
              <a:cs typeface="+mn-cs"/>
            </a:endParaRPr>
          </a:p>
        </p:txBody>
      </p:sp>
    </p:spTree>
    <p:extLst>
      <p:ext uri="{BB962C8B-B14F-4D97-AF65-F5344CB8AC3E}">
        <p14:creationId xmlns:p14="http://schemas.microsoft.com/office/powerpoint/2010/main" val="25251896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E59082-DD63-4D2F-8101-0F929A5FCE28}" type="slidenum">
              <a:rPr lang="en-US" smtClean="0"/>
              <a:pPr/>
              <a:t>18</a:t>
            </a:fld>
            <a:endParaRPr lang="en-US" dirty="0"/>
          </a:p>
        </p:txBody>
      </p:sp>
    </p:spTree>
    <p:extLst>
      <p:ext uri="{BB962C8B-B14F-4D97-AF65-F5344CB8AC3E}">
        <p14:creationId xmlns:p14="http://schemas.microsoft.com/office/powerpoint/2010/main" val="8235358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4E59082-DD63-4D2F-8101-0F929A5FCE28}" type="slidenum">
              <a:rPr lang="en-US" smtClean="0"/>
              <a:pPr/>
              <a:t>2</a:t>
            </a:fld>
            <a:endParaRPr lang="en-US" dirty="0"/>
          </a:p>
        </p:txBody>
      </p:sp>
    </p:spTree>
    <p:extLst>
      <p:ext uri="{BB962C8B-B14F-4D97-AF65-F5344CB8AC3E}">
        <p14:creationId xmlns:p14="http://schemas.microsoft.com/office/powerpoint/2010/main" val="32067363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4E59082-DD63-4D2F-8101-0F929A5FCE28}" type="slidenum">
              <a:rPr lang="en-US" smtClean="0"/>
              <a:pPr/>
              <a:t>3</a:t>
            </a:fld>
            <a:endParaRPr lang="en-US" dirty="0"/>
          </a:p>
        </p:txBody>
      </p:sp>
    </p:spTree>
    <p:extLst>
      <p:ext uri="{BB962C8B-B14F-4D97-AF65-F5344CB8AC3E}">
        <p14:creationId xmlns:p14="http://schemas.microsoft.com/office/powerpoint/2010/main" val="31748079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4E59082-DD63-4D2F-8101-0F929A5FCE28}" type="slidenum">
              <a:rPr lang="en-US" smtClean="0"/>
              <a:pPr/>
              <a:t>5</a:t>
            </a:fld>
            <a:endParaRPr lang="en-US" dirty="0"/>
          </a:p>
        </p:txBody>
      </p:sp>
    </p:spTree>
    <p:extLst>
      <p:ext uri="{BB962C8B-B14F-4D97-AF65-F5344CB8AC3E}">
        <p14:creationId xmlns:p14="http://schemas.microsoft.com/office/powerpoint/2010/main" val="40376072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4E59082-DD63-4D2F-8101-0F929A5FCE28}" type="slidenum">
              <a:rPr lang="en-US" smtClean="0"/>
              <a:pPr/>
              <a:t>6</a:t>
            </a:fld>
            <a:endParaRPr lang="en-US" dirty="0"/>
          </a:p>
        </p:txBody>
      </p:sp>
    </p:spTree>
    <p:extLst>
      <p:ext uri="{BB962C8B-B14F-4D97-AF65-F5344CB8AC3E}">
        <p14:creationId xmlns:p14="http://schemas.microsoft.com/office/powerpoint/2010/main" val="37210782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E59082-DD63-4D2F-8101-0F929A5FCE28}" type="slidenum">
              <a:rPr lang="en-US" smtClean="0"/>
              <a:pPr/>
              <a:t>7</a:t>
            </a:fld>
            <a:endParaRPr lang="en-US" dirty="0"/>
          </a:p>
        </p:txBody>
      </p:sp>
    </p:spTree>
    <p:extLst>
      <p:ext uri="{BB962C8B-B14F-4D97-AF65-F5344CB8AC3E}">
        <p14:creationId xmlns:p14="http://schemas.microsoft.com/office/powerpoint/2010/main" val="978583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4E59082-DD63-4D2F-8101-0F929A5FCE28}" type="slidenum">
              <a:rPr lang="en-US" smtClean="0"/>
              <a:pPr/>
              <a:t>8</a:t>
            </a:fld>
            <a:endParaRPr lang="en-US" dirty="0"/>
          </a:p>
        </p:txBody>
      </p:sp>
    </p:spTree>
    <p:extLst>
      <p:ext uri="{BB962C8B-B14F-4D97-AF65-F5344CB8AC3E}">
        <p14:creationId xmlns:p14="http://schemas.microsoft.com/office/powerpoint/2010/main" val="4568110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4E59082-DD63-4D2F-8101-0F929A5FCE28}" type="slidenum">
              <a:rPr lang="en-US" smtClean="0"/>
              <a:pPr/>
              <a:t>9</a:t>
            </a:fld>
            <a:endParaRPr lang="en-US" dirty="0"/>
          </a:p>
        </p:txBody>
      </p:sp>
    </p:spTree>
    <p:extLst>
      <p:ext uri="{BB962C8B-B14F-4D97-AF65-F5344CB8AC3E}">
        <p14:creationId xmlns:p14="http://schemas.microsoft.com/office/powerpoint/2010/main" val="24300205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4E59082-DD63-4D2F-8101-0F929A5FCE28}" type="slidenum">
              <a:rPr lang="en-US" smtClean="0"/>
              <a:pPr/>
              <a:t>10</a:t>
            </a:fld>
            <a:endParaRPr lang="en-US" dirty="0"/>
          </a:p>
        </p:txBody>
      </p:sp>
    </p:spTree>
    <p:extLst>
      <p:ext uri="{BB962C8B-B14F-4D97-AF65-F5344CB8AC3E}">
        <p14:creationId xmlns:p14="http://schemas.microsoft.com/office/powerpoint/2010/main" val="2611940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image" Target="../media/image5.tiff"/><Relationship Id="rId1" Type="http://schemas.openxmlformats.org/officeDocument/2006/relationships/slideMaster" Target="../slideMasters/slideMaster4.xml"/><Relationship Id="rId6" Type="http://schemas.openxmlformats.org/officeDocument/2006/relationships/image" Target="../media/image8.jpeg"/><Relationship Id="rId5" Type="http://schemas.openxmlformats.org/officeDocument/2006/relationships/image" Target="../media/image7.jpg"/><Relationship Id="rId4" Type="http://schemas.openxmlformats.org/officeDocument/2006/relationships/image" Target="../media/image4.emf"/></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4.emf"/><Relationship Id="rId1" Type="http://schemas.openxmlformats.org/officeDocument/2006/relationships/slideMaster" Target="../slideMasters/slideMaster4.xml"/><Relationship Id="rId4" Type="http://schemas.openxmlformats.org/officeDocument/2006/relationships/image" Target="../media/image8.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sp>
        <p:nvSpPr>
          <p:cNvPr id="14" name="Picture Placeholder 13"/>
          <p:cNvSpPr>
            <a:spLocks noGrp="1"/>
          </p:cNvSpPr>
          <p:nvPr>
            <p:ph type="pic" sz="quarter" idx="11" hasCustomPrompt="1"/>
          </p:nvPr>
        </p:nvSpPr>
        <p:spPr>
          <a:xfrm>
            <a:off x="0" y="1"/>
            <a:ext cx="9144000" cy="3355848"/>
          </a:xfrm>
        </p:spPr>
        <p:txBody>
          <a:bodyPr lIns="91440" rIns="91440"/>
          <a:lstStyle>
            <a:lvl1pPr>
              <a:defRPr/>
            </a:lvl1pPr>
          </a:lstStyle>
          <a:p>
            <a:r>
              <a:rPr lang="en-US" dirty="0"/>
              <a:t>Drag picture to placeholder or click icon to add</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5330952"/>
            <a:ext cx="4794971" cy="1234440"/>
          </a:xfrm>
          <a:prstGeom prst="rect">
            <a:avLst/>
          </a:prstGeom>
        </p:spPr>
      </p:pic>
      <p:sp>
        <p:nvSpPr>
          <p:cNvPr id="2" name="Title 1"/>
          <p:cNvSpPr>
            <a:spLocks noGrp="1"/>
          </p:cNvSpPr>
          <p:nvPr userDrawn="1">
            <p:ph type="ctrTitle" hasCustomPrompt="1"/>
          </p:nvPr>
        </p:nvSpPr>
        <p:spPr>
          <a:xfrm>
            <a:off x="457200" y="3355848"/>
            <a:ext cx="8229600" cy="704088"/>
          </a:xfrm>
        </p:spPr>
        <p:txBody>
          <a:bodyPr anchor="t" anchorCtr="0">
            <a:normAutofit/>
          </a:bodyPr>
          <a:lstStyle>
            <a:lvl1pPr algn="l">
              <a:defRPr sz="2909"/>
            </a:lvl1pPr>
          </a:lstStyle>
          <a:p>
            <a:r>
              <a:rPr lang="en-US" dirty="0"/>
              <a:t>Title</a:t>
            </a:r>
          </a:p>
        </p:txBody>
      </p:sp>
      <p:sp>
        <p:nvSpPr>
          <p:cNvPr id="3" name="Subtitle 2"/>
          <p:cNvSpPr>
            <a:spLocks noGrp="1"/>
          </p:cNvSpPr>
          <p:nvPr userDrawn="1">
            <p:ph type="subTitle" idx="1" hasCustomPrompt="1"/>
          </p:nvPr>
        </p:nvSpPr>
        <p:spPr>
          <a:xfrm>
            <a:off x="457200" y="4069080"/>
            <a:ext cx="8229600" cy="685800"/>
          </a:xfrm>
        </p:spPr>
        <p:txBody>
          <a:bodyPr/>
          <a:lstStyle>
            <a:lvl1pPr marL="0" indent="0" algn="l">
              <a:buNone/>
              <a:defRPr sz="2182"/>
            </a:lvl1pPr>
            <a:lvl2pPr marL="415657" indent="0" algn="ctr">
              <a:buNone/>
              <a:defRPr sz="1819"/>
            </a:lvl2pPr>
            <a:lvl3pPr marL="831314" indent="0" algn="ctr">
              <a:buNone/>
              <a:defRPr sz="1637"/>
            </a:lvl3pPr>
            <a:lvl4pPr marL="1246972" indent="0" algn="ctr">
              <a:buNone/>
              <a:defRPr sz="1454"/>
            </a:lvl4pPr>
            <a:lvl5pPr marL="1662630" indent="0" algn="ctr">
              <a:buNone/>
              <a:defRPr sz="1454"/>
            </a:lvl5pPr>
            <a:lvl6pPr marL="2078287" indent="0" algn="ctr">
              <a:buNone/>
              <a:defRPr sz="1454"/>
            </a:lvl6pPr>
            <a:lvl7pPr marL="2493944" indent="0" algn="ctr">
              <a:buNone/>
              <a:defRPr sz="1454"/>
            </a:lvl7pPr>
            <a:lvl8pPr marL="2909601" indent="0" algn="ctr">
              <a:buNone/>
              <a:defRPr sz="1454"/>
            </a:lvl8pPr>
            <a:lvl9pPr marL="3325258" indent="0" algn="ctr">
              <a:buNone/>
              <a:defRPr sz="1454"/>
            </a:lvl9pPr>
          </a:lstStyle>
          <a:p>
            <a:r>
              <a:rPr lang="en-US" dirty="0"/>
              <a:t>Author Name | Author Name | Author Name</a:t>
            </a:r>
          </a:p>
        </p:txBody>
      </p:sp>
      <p:sp>
        <p:nvSpPr>
          <p:cNvPr id="8" name="Text Placeholder 7"/>
          <p:cNvSpPr>
            <a:spLocks noGrp="1"/>
          </p:cNvSpPr>
          <p:nvPr userDrawn="1">
            <p:ph type="body" sz="quarter" idx="10" hasCustomPrompt="1"/>
          </p:nvPr>
        </p:nvSpPr>
        <p:spPr>
          <a:xfrm>
            <a:off x="457200" y="4754880"/>
            <a:ext cx="8229600" cy="365760"/>
          </a:xfrm>
        </p:spPr>
        <p:txBody>
          <a:bodyPr>
            <a:normAutofit/>
          </a:bodyPr>
          <a:lstStyle>
            <a:lvl1pPr>
              <a:defRPr sz="1272"/>
            </a:lvl1pPr>
          </a:lstStyle>
          <a:p>
            <a:pPr lvl="0"/>
            <a:r>
              <a:rPr lang="en-US" dirty="0"/>
              <a:t>M / D / 20XX</a:t>
            </a:r>
          </a:p>
        </p:txBody>
      </p:sp>
      <p:sp>
        <p:nvSpPr>
          <p:cNvPr id="15" name="Rectangle 6"/>
          <p:cNvSpPr/>
          <p:nvPr userDrawn="1"/>
        </p:nvSpPr>
        <p:spPr>
          <a:xfrm>
            <a:off x="0" y="6793992"/>
            <a:ext cx="9144000" cy="6400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24" dirty="0">
              <a:solidFill>
                <a:srgbClr val="445469"/>
              </a:solidFill>
            </a:endParaRPr>
          </a:p>
        </p:txBody>
      </p:sp>
      <p:sp>
        <p:nvSpPr>
          <p:cNvPr id="11" name="Rectangle 6"/>
          <p:cNvSpPr/>
          <p:nvPr userDrawn="1"/>
        </p:nvSpPr>
        <p:spPr>
          <a:xfrm>
            <a:off x="0" y="0"/>
            <a:ext cx="9144000" cy="6400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24" dirty="0">
              <a:solidFill>
                <a:srgbClr val="445469"/>
              </a:solidFill>
            </a:endParaRPr>
          </a:p>
        </p:txBody>
      </p:sp>
    </p:spTree>
    <p:extLst>
      <p:ext uri="{BB962C8B-B14F-4D97-AF65-F5344CB8AC3E}">
        <p14:creationId xmlns:p14="http://schemas.microsoft.com/office/powerpoint/2010/main" val="2684686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eft picture">
    <p:spTree>
      <p:nvGrpSpPr>
        <p:cNvPr id="1" name=""/>
        <p:cNvGrpSpPr/>
        <p:nvPr/>
      </p:nvGrpSpPr>
      <p:grpSpPr>
        <a:xfrm>
          <a:off x="0" y="0"/>
          <a:ext cx="0" cy="0"/>
          <a:chOff x="0" y="0"/>
          <a:chExt cx="0" cy="0"/>
        </a:xfrm>
      </p:grpSpPr>
      <p:sp>
        <p:nvSpPr>
          <p:cNvPr id="17" name="Rectangle 16"/>
          <p:cNvSpPr/>
          <p:nvPr userDrawn="1"/>
        </p:nvSpPr>
        <p:spPr>
          <a:xfrm>
            <a:off x="4283257" y="0"/>
            <a:ext cx="4860744"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24" dirty="0">
              <a:solidFill>
                <a:srgbClr val="445469"/>
              </a:solidFill>
            </a:endParaRPr>
          </a:p>
        </p:txBody>
      </p:sp>
      <p:sp>
        <p:nvSpPr>
          <p:cNvPr id="4" name="Content Placeholder 3"/>
          <p:cNvSpPr>
            <a:spLocks noGrp="1"/>
          </p:cNvSpPr>
          <p:nvPr>
            <p:ph sz="quarter" idx="15" hasCustomPrompt="1"/>
          </p:nvPr>
        </p:nvSpPr>
        <p:spPr>
          <a:xfrm>
            <a:off x="1" y="63502"/>
            <a:ext cx="4283075" cy="6703060"/>
          </a:xfrm>
        </p:spPr>
        <p:txBody>
          <a:bodyPr vert="horz" lIns="91440" tIns="91440" rIns="91440" bIns="91440" rtlCol="0" anchor="t" anchorCtr="0">
            <a:normAutofit/>
          </a:bodyPr>
          <a:lstStyle>
            <a:lvl1pPr>
              <a:defRPr lang="en-US" dirty="0"/>
            </a:lvl1pPr>
          </a:lstStyle>
          <a:p>
            <a:pPr lvl="0"/>
            <a:r>
              <a:rPr lang="en-US" dirty="0"/>
              <a:t>Click to add text.</a:t>
            </a:r>
            <a:br>
              <a:rPr lang="en-US" dirty="0"/>
            </a:br>
            <a:r>
              <a:rPr lang="en-US" dirty="0"/>
              <a:t>Click icons to add</a:t>
            </a:r>
            <a:br>
              <a:rPr lang="en-US" dirty="0"/>
            </a:br>
            <a:r>
              <a:rPr lang="en-US" dirty="0"/>
              <a:t>objects.</a:t>
            </a:r>
          </a:p>
        </p:txBody>
      </p:sp>
      <p:sp>
        <p:nvSpPr>
          <p:cNvPr id="2" name="Title 1"/>
          <p:cNvSpPr>
            <a:spLocks noGrp="1"/>
          </p:cNvSpPr>
          <p:nvPr>
            <p:ph type="title"/>
          </p:nvPr>
        </p:nvSpPr>
        <p:spPr>
          <a:xfrm>
            <a:off x="4778835" y="262882"/>
            <a:ext cx="3907966" cy="1143000"/>
          </a:xfrm>
        </p:spPr>
        <p:txBody>
          <a:bodyPr anchor="ctr">
            <a:normAutofit/>
          </a:bodyPr>
          <a:lstStyle>
            <a:lvl1pPr>
              <a:defRPr sz="2909">
                <a:solidFill>
                  <a:srgbClr val="FFF7FD"/>
                </a:solidFill>
              </a:defRPr>
            </a:lvl1pPr>
          </a:lstStyle>
          <a:p>
            <a:r>
              <a:rPr lang="en-US"/>
              <a:t>Click to edit Master title style</a:t>
            </a:r>
            <a:endParaRPr lang="en-US" dirty="0"/>
          </a:p>
        </p:txBody>
      </p:sp>
      <p:sp>
        <p:nvSpPr>
          <p:cNvPr id="7" name="Content Placeholder 6"/>
          <p:cNvSpPr>
            <a:spLocks noGrp="1"/>
          </p:cNvSpPr>
          <p:nvPr>
            <p:ph sz="quarter" idx="14"/>
          </p:nvPr>
        </p:nvSpPr>
        <p:spPr>
          <a:xfrm>
            <a:off x="4759416" y="1646238"/>
            <a:ext cx="3908426" cy="493712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1497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Blue photo scree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114800" cy="1143000"/>
          </a:xfrm>
          <a:solidFill>
            <a:srgbClr val="1C4583">
              <a:alpha val="95000"/>
            </a:srgbClr>
          </a:solidFill>
        </p:spPr>
        <p:txBody>
          <a:bodyPr anchor="ctr" anchorCtr="0"/>
          <a:lstStyle>
            <a:lvl1pPr>
              <a:defRPr sz="2909">
                <a:solidFill>
                  <a:schemeClr val="bg1"/>
                </a:solidFill>
              </a:defRPr>
            </a:lvl1pPr>
          </a:lstStyle>
          <a:p>
            <a:r>
              <a:rPr lang="en-US" dirty="0"/>
              <a:t>Click to edit Master title style</a:t>
            </a:r>
          </a:p>
        </p:txBody>
      </p:sp>
      <p:sp>
        <p:nvSpPr>
          <p:cNvPr id="12" name="Content Placeholder 2"/>
          <p:cNvSpPr>
            <a:spLocks noGrp="1"/>
          </p:cNvSpPr>
          <p:nvPr>
            <p:ph sz="half" idx="1"/>
          </p:nvPr>
        </p:nvSpPr>
        <p:spPr>
          <a:xfrm>
            <a:off x="457198" y="1646238"/>
            <a:ext cx="4114800" cy="4937125"/>
          </a:xfrm>
          <a:solidFill>
            <a:srgbClr val="1C4583">
              <a:alpha val="95000"/>
            </a:srgbClr>
          </a:solidFill>
        </p:spPr>
        <p:txBody>
          <a:bodyPr>
            <a:normAutofit/>
          </a:bodyPr>
          <a:lstStyle>
            <a:lvl1pPr>
              <a:defRPr sz="2909">
                <a:solidFill>
                  <a:schemeClr val="bg1"/>
                </a:solidFill>
              </a:defRPr>
            </a:lvl1pPr>
            <a:lvl2pPr>
              <a:defRPr sz="2909">
                <a:solidFill>
                  <a:schemeClr val="bg2"/>
                </a:solidFill>
              </a:defRPr>
            </a:lvl2pPr>
            <a:lvl3pPr>
              <a:defRPr sz="2909">
                <a:solidFill>
                  <a:schemeClr val="bg2"/>
                </a:solidFill>
              </a:defRPr>
            </a:lvl3pPr>
            <a:lvl4pPr>
              <a:defRPr sz="2909">
                <a:solidFill>
                  <a:schemeClr val="bg2"/>
                </a:solidFill>
              </a:defRPr>
            </a:lvl4pPr>
            <a:lvl5pPr>
              <a:defRPr sz="2909">
                <a:solidFill>
                  <a:schemeClr val="bg2"/>
                </a:solidFill>
              </a:defRPr>
            </a:lvl5pPr>
            <a:lvl6pPr>
              <a:defRPr sz="1637"/>
            </a:lvl6pPr>
            <a:lvl7pPr>
              <a:defRPr sz="1637"/>
            </a:lvl7pPr>
            <a:lvl8pPr>
              <a:defRPr sz="1637"/>
            </a:lvl8pPr>
            <a:lvl9pPr>
              <a:defRPr sz="1637"/>
            </a:lvl9pPr>
          </a:lstStyle>
          <a:p>
            <a:pPr lvl="0"/>
            <a:r>
              <a:rPr lang="en-US"/>
              <a:t>Click to edit Master text styles</a:t>
            </a:r>
          </a:p>
        </p:txBody>
      </p:sp>
      <p:sp>
        <p:nvSpPr>
          <p:cNvPr id="9" name="Text Placeholder 9"/>
          <p:cNvSpPr>
            <a:spLocks noGrp="1"/>
          </p:cNvSpPr>
          <p:nvPr>
            <p:ph type="body" sz="quarter" idx="13" hasCustomPrompt="1"/>
          </p:nvPr>
        </p:nvSpPr>
        <p:spPr>
          <a:xfrm>
            <a:off x="0" y="0"/>
            <a:ext cx="9144000" cy="6858000"/>
          </a:xfrm>
          <a:solidFill>
            <a:srgbClr val="1C4583">
              <a:alpha val="29804"/>
            </a:srgbClr>
          </a:solidFill>
        </p:spPr>
        <p:txBody>
          <a:bodyPr/>
          <a:lstStyle>
            <a:lvl1pPr>
              <a:defRPr/>
            </a:lvl1pPr>
          </a:lstStyle>
          <a:p>
            <a:pPr lvl="0"/>
            <a:r>
              <a:rPr lang="en-US" dirty="0"/>
              <a:t> </a:t>
            </a:r>
          </a:p>
        </p:txBody>
      </p:sp>
    </p:spTree>
    <p:extLst>
      <p:ext uri="{BB962C8B-B14F-4D97-AF65-F5344CB8AC3E}">
        <p14:creationId xmlns:p14="http://schemas.microsoft.com/office/powerpoint/2010/main" val="23539268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Divider slide in blue">
    <p:bg>
      <p:bgPr>
        <a:solidFill>
          <a:schemeClr val="tx2"/>
        </a:solid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a:xfrm>
            <a:off x="457200" y="1426782"/>
            <a:ext cx="8229600" cy="1143000"/>
          </a:xfrm>
          <a:ln>
            <a:noFill/>
          </a:ln>
        </p:spPr>
        <p:txBody>
          <a:bodyPr>
            <a:noAutofit/>
          </a:bodyPr>
          <a:lstStyle>
            <a:lvl1pPr>
              <a:defRPr sz="5455">
                <a:solidFill>
                  <a:schemeClr val="bg1"/>
                </a:solidFill>
              </a:defRPr>
            </a:lvl1pPr>
          </a:lstStyle>
          <a:p>
            <a:r>
              <a:rPr lang="en-US"/>
              <a:t>Click to edit Master title style</a:t>
            </a:r>
            <a:endParaRPr lang="en-US" dirty="0"/>
          </a:p>
        </p:txBody>
      </p:sp>
      <p:sp>
        <p:nvSpPr>
          <p:cNvPr id="9" name="Text Placeholder 8"/>
          <p:cNvSpPr>
            <a:spLocks noGrp="1"/>
          </p:cNvSpPr>
          <p:nvPr>
            <p:ph type="body" sz="quarter" idx="10"/>
          </p:nvPr>
        </p:nvSpPr>
        <p:spPr>
          <a:xfrm>
            <a:off x="457200" y="2919414"/>
            <a:ext cx="8229600" cy="946150"/>
          </a:xfrm>
        </p:spPr>
        <p:txBody>
          <a:bodyPr>
            <a:normAutofit/>
          </a:bodyPr>
          <a:lstStyle>
            <a:lvl1pPr>
              <a:defRPr sz="3273">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13021642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Divider slide in green">
    <p:bg>
      <p:bgPr>
        <a:solidFill>
          <a:schemeClr val="accent2"/>
        </a:solid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a:xfrm>
            <a:off x="457200" y="1426782"/>
            <a:ext cx="8229600" cy="1143000"/>
          </a:xfrm>
          <a:ln>
            <a:noFill/>
          </a:ln>
        </p:spPr>
        <p:txBody>
          <a:bodyPr>
            <a:noAutofit/>
          </a:bodyPr>
          <a:lstStyle>
            <a:lvl1pPr>
              <a:defRPr sz="5455">
                <a:solidFill>
                  <a:schemeClr val="bg1"/>
                </a:solidFill>
              </a:defRPr>
            </a:lvl1pPr>
          </a:lstStyle>
          <a:p>
            <a:r>
              <a:rPr lang="en-US"/>
              <a:t>Click to edit Master title style</a:t>
            </a:r>
            <a:endParaRPr lang="en-US" dirty="0"/>
          </a:p>
        </p:txBody>
      </p:sp>
      <p:sp>
        <p:nvSpPr>
          <p:cNvPr id="9" name="Text Placeholder 8"/>
          <p:cNvSpPr>
            <a:spLocks noGrp="1"/>
          </p:cNvSpPr>
          <p:nvPr>
            <p:ph type="body" sz="quarter" idx="10"/>
          </p:nvPr>
        </p:nvSpPr>
        <p:spPr>
          <a:xfrm>
            <a:off x="457200" y="2919414"/>
            <a:ext cx="8229600" cy="946150"/>
          </a:xfrm>
        </p:spPr>
        <p:txBody>
          <a:bodyPr>
            <a:normAutofit/>
          </a:bodyPr>
          <a:lstStyle>
            <a:lvl1pPr>
              <a:defRPr sz="3273">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12506766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Divider w-ic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78383" y="274638"/>
            <a:ext cx="6608419" cy="1143000"/>
          </a:xfrm>
          <a:noFill/>
        </p:spPr>
        <p:txBody>
          <a:bodyPr vert="horz" lIns="91440" tIns="45720" rIns="91440" bIns="45720" rtlCol="0" anchor="ctr" anchorCtr="0">
            <a:normAutofit lnSpcReduction="10000"/>
          </a:bodyPr>
          <a:lstStyle>
            <a:lvl1pPr>
              <a:defRPr lang="en-US" sz="4363">
                <a:solidFill>
                  <a:schemeClr val="bg1"/>
                </a:solidFill>
                <a:latin typeface="Arial" panose="020B0604020202020204" pitchFamily="34" charset="0"/>
                <a:cs typeface="Arial" panose="020B0604020202020204" pitchFamily="34" charset="0"/>
              </a:defRPr>
            </a:lvl1pPr>
          </a:lstStyle>
          <a:p>
            <a:pPr marL="0" lvl="0"/>
            <a:r>
              <a:rPr lang="en-US" dirty="0"/>
              <a:t>Slide title</a:t>
            </a:r>
          </a:p>
        </p:txBody>
      </p:sp>
      <p:sp>
        <p:nvSpPr>
          <p:cNvPr id="7" name="Picture Placeholder 6"/>
          <p:cNvSpPr>
            <a:spLocks noGrp="1"/>
          </p:cNvSpPr>
          <p:nvPr>
            <p:ph type="pic" sz="quarter" idx="11"/>
          </p:nvPr>
        </p:nvSpPr>
        <p:spPr>
          <a:xfrm>
            <a:off x="449261" y="273050"/>
            <a:ext cx="1143000" cy="1144588"/>
          </a:xfrm>
          <a:prstGeom prst="ellipse">
            <a:avLst/>
          </a:prstGeom>
        </p:spPr>
        <p:txBody>
          <a:bodyPr>
            <a:normAutofit/>
          </a:bodyPr>
          <a:lstStyle>
            <a:lvl1pPr>
              <a:defRPr sz="1091">
                <a:latin typeface="Arial" panose="020B0604020202020204" pitchFamily="34" charset="0"/>
                <a:cs typeface="Arial" panose="020B0604020202020204" pitchFamily="34" charset="0"/>
              </a:defRPr>
            </a:lvl1pPr>
          </a:lstStyle>
          <a:p>
            <a:r>
              <a:rPr lang="en-US" dirty="0"/>
              <a:t>Click icon to add picture</a:t>
            </a:r>
          </a:p>
        </p:txBody>
      </p:sp>
      <p:sp>
        <p:nvSpPr>
          <p:cNvPr id="3" name="Picture Placeholder 2"/>
          <p:cNvSpPr>
            <a:spLocks noGrp="1"/>
          </p:cNvSpPr>
          <p:nvPr>
            <p:ph type="pic" sz="quarter" idx="10"/>
          </p:nvPr>
        </p:nvSpPr>
        <p:spPr>
          <a:xfrm>
            <a:off x="0" y="0"/>
            <a:ext cx="9144000" cy="6858000"/>
          </a:xfrm>
        </p:spPr>
        <p:txBody>
          <a:bodyPr anchor="ctr" anchorCtr="0"/>
          <a:lstStyle>
            <a:lvl1pPr>
              <a:defRPr>
                <a:latin typeface="Arial" panose="020B0604020202020204" pitchFamily="34" charset="0"/>
                <a:cs typeface="Arial" panose="020B0604020202020204" pitchFamily="34" charset="0"/>
              </a:defRPr>
            </a:lvl1pPr>
          </a:lstStyle>
          <a:p>
            <a:r>
              <a:rPr lang="en-US" dirty="0"/>
              <a:t>Click icon to add picture</a:t>
            </a:r>
          </a:p>
        </p:txBody>
      </p:sp>
    </p:spTree>
    <p:extLst>
      <p:ext uri="{BB962C8B-B14F-4D97-AF65-F5344CB8AC3E}">
        <p14:creationId xmlns:p14="http://schemas.microsoft.com/office/powerpoint/2010/main" val="20820020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eferences">
    <p:spTree>
      <p:nvGrpSpPr>
        <p:cNvPr id="1" name=""/>
        <p:cNvGrpSpPr/>
        <p:nvPr/>
      </p:nvGrpSpPr>
      <p:grpSpPr>
        <a:xfrm>
          <a:off x="0" y="0"/>
          <a:ext cx="0" cy="0"/>
          <a:chOff x="0" y="0"/>
          <a:chExt cx="0" cy="0"/>
        </a:xfrm>
      </p:grpSpPr>
      <p:sp>
        <p:nvSpPr>
          <p:cNvPr id="10" name="Text Placeholder 6"/>
          <p:cNvSpPr>
            <a:spLocks noGrp="1"/>
          </p:cNvSpPr>
          <p:nvPr>
            <p:ph type="body" sz="quarter" idx="13" hasCustomPrompt="1"/>
          </p:nvPr>
        </p:nvSpPr>
        <p:spPr>
          <a:xfrm>
            <a:off x="457200" y="1646238"/>
            <a:ext cx="8229600" cy="4937125"/>
          </a:xfrm>
        </p:spPr>
        <p:txBody>
          <a:bodyPr>
            <a:noAutofit/>
          </a:bodyPr>
          <a:lstStyle>
            <a:lvl1pPr marL="403433" indent="-415657">
              <a:spcBef>
                <a:spcPts val="1637"/>
              </a:spcBef>
              <a:defRPr sz="1637" baseline="0">
                <a:solidFill>
                  <a:schemeClr val="tx1"/>
                </a:solidFill>
              </a:defRPr>
            </a:lvl1pPr>
            <a:lvl2pPr>
              <a:defRPr sz="2182"/>
            </a:lvl2pPr>
            <a:lvl3pPr>
              <a:defRPr sz="2182"/>
            </a:lvl3pPr>
            <a:lvl4pPr>
              <a:defRPr sz="2182"/>
            </a:lvl4pPr>
            <a:lvl5pPr>
              <a:defRPr sz="2182"/>
            </a:lvl5pPr>
          </a:lstStyle>
          <a:p>
            <a:pPr marL="457200"/>
            <a:r>
              <a:rPr lang="en-US" dirty="0" err="1"/>
              <a:t>Hanushek</a:t>
            </a:r>
            <a:r>
              <a:rPr lang="en-US" dirty="0"/>
              <a:t>, E. A., &amp; Haycock, K. (2010). An effective teacher in every classroom: A lofty goal, but how to do it? </a:t>
            </a:r>
            <a:r>
              <a:rPr lang="en-US" i="1" dirty="0"/>
              <a:t>Education Next, 10</a:t>
            </a:r>
            <a:r>
              <a:rPr lang="en-US" dirty="0"/>
              <a:t>(3), 47–52.</a:t>
            </a:r>
          </a:p>
          <a:p>
            <a:pPr marL="457200"/>
            <a:r>
              <a:rPr lang="en-US" dirty="0" err="1"/>
              <a:t>Hanushek</a:t>
            </a:r>
            <a:r>
              <a:rPr lang="en-US" dirty="0"/>
              <a:t>, E. A., &amp; </a:t>
            </a:r>
            <a:r>
              <a:rPr lang="en-US" dirty="0" err="1"/>
              <a:t>Rivkin</a:t>
            </a:r>
            <a:r>
              <a:rPr lang="en-US" dirty="0"/>
              <a:t>, S. G. (2010). Generalizations about using value-added measures of teacher quality. </a:t>
            </a:r>
            <a:r>
              <a:rPr lang="en-US" i="1" dirty="0"/>
              <a:t>American Economic Review, 100</a:t>
            </a:r>
            <a:r>
              <a:rPr lang="en-US" dirty="0"/>
              <a:t>(2), 267–271.</a:t>
            </a:r>
          </a:p>
          <a:p>
            <a:pPr marL="457200"/>
            <a:r>
              <a:rPr lang="en-US" dirty="0"/>
              <a:t>Kane, T. J., &amp; </a:t>
            </a:r>
            <a:r>
              <a:rPr lang="en-US" dirty="0" err="1"/>
              <a:t>Staiger</a:t>
            </a:r>
            <a:r>
              <a:rPr lang="en-US" dirty="0"/>
              <a:t>, D. O. (2008). </a:t>
            </a:r>
            <a:r>
              <a:rPr lang="en-US" i="1" dirty="0"/>
              <a:t>Estimating teacher impacts on student achievement: An experimental evaluation </a:t>
            </a:r>
            <a:r>
              <a:rPr lang="en-US" dirty="0"/>
              <a:t>(NBER Working Paper No. 14607). Cambridge, MA: National Bureau of Economic Research.</a:t>
            </a:r>
          </a:p>
          <a:p>
            <a:pPr marL="457200"/>
            <a:r>
              <a:rPr lang="en-US" dirty="0"/>
              <a:t>Rothstein, J. (2010). Teacher quality in educational production: Tracking, decay, and student achievement. </a:t>
            </a:r>
            <a:r>
              <a:rPr lang="en-US" i="1" dirty="0"/>
              <a:t>Quarterly Journal of Economics, 125</a:t>
            </a:r>
            <a:r>
              <a:rPr lang="en-US" dirty="0"/>
              <a:t>(1), 175–214.</a:t>
            </a:r>
          </a:p>
        </p:txBody>
      </p:sp>
      <p:sp>
        <p:nvSpPr>
          <p:cNvPr id="3" name="Title 2"/>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8075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8 Contacts">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158688" y="6063896"/>
            <a:ext cx="2521799" cy="649224"/>
          </a:xfrm>
          <a:prstGeom prst="rect">
            <a:avLst/>
          </a:prstGeom>
        </p:spPr>
      </p:pic>
      <p:sp>
        <p:nvSpPr>
          <p:cNvPr id="2" name="Title 1"/>
          <p:cNvSpPr>
            <a:spLocks noGrp="1"/>
          </p:cNvSpPr>
          <p:nvPr>
            <p:ph type="title"/>
          </p:nvPr>
        </p:nvSpPr>
        <p:spPr>
          <a:xfrm>
            <a:off x="457199" y="274640"/>
            <a:ext cx="8229600" cy="495264"/>
          </a:xfrm>
        </p:spPr>
        <p:txBody>
          <a:bodyPr anchor="t">
            <a:spAutoFit/>
          </a:bodyPr>
          <a:lstStyle>
            <a:lvl1pPr>
              <a:defRPr sz="2909">
                <a:solidFill>
                  <a:schemeClr val="tx2"/>
                </a:solidFill>
              </a:defRPr>
            </a:lvl1pPr>
          </a:lstStyle>
          <a:p>
            <a:r>
              <a:rPr lang="en-US"/>
              <a:t>Click to edit Master title style</a:t>
            </a:r>
            <a:endParaRPr lang="en-US" dirty="0"/>
          </a:p>
        </p:txBody>
      </p:sp>
      <p:sp>
        <p:nvSpPr>
          <p:cNvPr id="21" name="Picture Placeholder 22"/>
          <p:cNvSpPr>
            <a:spLocks noGrp="1" noChangeAspect="1"/>
          </p:cNvSpPr>
          <p:nvPr>
            <p:ph type="pic" sz="quarter" idx="15"/>
          </p:nvPr>
        </p:nvSpPr>
        <p:spPr>
          <a:xfrm>
            <a:off x="771730" y="1030584"/>
            <a:ext cx="1186384" cy="1186384"/>
          </a:xfrm>
          <a:prstGeom prst="ellipse">
            <a:avLst/>
          </a:prstGeom>
        </p:spPr>
        <p:txBody>
          <a:bodyPr rtlCol="0" anchor="ctr" anchorCtr="0">
            <a:normAutofit/>
          </a:bodyPr>
          <a:lstStyle>
            <a:lvl1pPr algn="ctr">
              <a:spcBef>
                <a:spcPts val="0"/>
              </a:spcBef>
              <a:defRPr sz="1091">
                <a:solidFill>
                  <a:schemeClr val="tx1"/>
                </a:solidFill>
              </a:defRPr>
            </a:lvl1pPr>
          </a:lstStyle>
          <a:p>
            <a:pPr lvl="0"/>
            <a:r>
              <a:rPr lang="en-US" noProof="0" dirty="0"/>
              <a:t>Click icon to add picture</a:t>
            </a:r>
          </a:p>
        </p:txBody>
      </p:sp>
      <p:sp>
        <p:nvSpPr>
          <p:cNvPr id="36" name="Text Placeholder 35"/>
          <p:cNvSpPr>
            <a:spLocks noGrp="1"/>
          </p:cNvSpPr>
          <p:nvPr>
            <p:ph type="body" sz="quarter" idx="19" hasCustomPrompt="1"/>
          </p:nvPr>
        </p:nvSpPr>
        <p:spPr>
          <a:xfrm>
            <a:off x="459981" y="2318079"/>
            <a:ext cx="1797550" cy="263361"/>
          </a:xfrm>
        </p:spPr>
        <p:txBody>
          <a:bodyPr anchor="ctr" anchorCtr="0">
            <a:normAutofit/>
          </a:bodyPr>
          <a:lstStyle>
            <a:lvl1pPr algn="ctr">
              <a:spcBef>
                <a:spcPts val="0"/>
              </a:spcBef>
              <a:defRPr sz="1091">
                <a:solidFill>
                  <a:schemeClr val="tx1"/>
                </a:solidFill>
              </a:defRPr>
            </a:lvl1pPr>
          </a:lstStyle>
          <a:p>
            <a:pPr lvl="0"/>
            <a:r>
              <a:rPr lang="en-US" dirty="0"/>
              <a:t>Name</a:t>
            </a:r>
          </a:p>
        </p:txBody>
      </p:sp>
      <p:sp>
        <p:nvSpPr>
          <p:cNvPr id="41" name="Text Placeholder 35"/>
          <p:cNvSpPr>
            <a:spLocks noGrp="1"/>
          </p:cNvSpPr>
          <p:nvPr>
            <p:ph type="body" sz="quarter" idx="23" hasCustomPrompt="1"/>
          </p:nvPr>
        </p:nvSpPr>
        <p:spPr>
          <a:xfrm>
            <a:off x="459981" y="2643192"/>
            <a:ext cx="1797550" cy="545534"/>
          </a:xfrm>
        </p:spPr>
        <p:txBody>
          <a:bodyPr wrap="square" anchor="t" anchorCtr="0">
            <a:spAutoFit/>
          </a:bodyPr>
          <a:lstStyle>
            <a:lvl1pPr algn="ctr">
              <a:spcBef>
                <a:spcPts val="0"/>
              </a:spcBef>
              <a:defRPr sz="1091" i="1">
                <a:solidFill>
                  <a:schemeClr val="tx1"/>
                </a:solidFill>
              </a:defRPr>
            </a:lvl1pPr>
          </a:lstStyle>
          <a:p>
            <a:pPr lvl="0"/>
            <a:r>
              <a:rPr lang="en-US" dirty="0"/>
              <a:t>Position</a:t>
            </a:r>
            <a:br>
              <a:rPr lang="en-US" dirty="0"/>
            </a:br>
            <a:r>
              <a:rPr lang="en-US" dirty="0"/>
              <a:t>Email</a:t>
            </a:r>
            <a:br>
              <a:rPr lang="en-US" dirty="0"/>
            </a:br>
            <a:r>
              <a:rPr lang="en-US" dirty="0"/>
              <a:t>Phone</a:t>
            </a:r>
          </a:p>
        </p:txBody>
      </p:sp>
      <p:sp>
        <p:nvSpPr>
          <p:cNvPr id="47" name="Picture Placeholder 22"/>
          <p:cNvSpPr>
            <a:spLocks noGrp="1" noChangeAspect="1"/>
          </p:cNvSpPr>
          <p:nvPr>
            <p:ph type="pic" sz="quarter" idx="24"/>
          </p:nvPr>
        </p:nvSpPr>
        <p:spPr>
          <a:xfrm>
            <a:off x="2912717" y="1025691"/>
            <a:ext cx="1186384" cy="1186384"/>
          </a:xfrm>
          <a:prstGeom prst="ellipse">
            <a:avLst/>
          </a:prstGeom>
        </p:spPr>
        <p:txBody>
          <a:bodyPr rtlCol="0" anchor="ctr" anchorCtr="0">
            <a:normAutofit/>
          </a:bodyPr>
          <a:lstStyle>
            <a:lvl1pPr algn="ctr">
              <a:spcBef>
                <a:spcPts val="0"/>
              </a:spcBef>
              <a:defRPr sz="1091">
                <a:solidFill>
                  <a:schemeClr val="tx1"/>
                </a:solidFill>
              </a:defRPr>
            </a:lvl1pPr>
          </a:lstStyle>
          <a:p>
            <a:pPr lvl="0"/>
            <a:r>
              <a:rPr lang="en-US" noProof="0" dirty="0"/>
              <a:t>Click icon to add picture</a:t>
            </a:r>
          </a:p>
        </p:txBody>
      </p:sp>
      <p:sp>
        <p:nvSpPr>
          <p:cNvPr id="48" name="Text Placeholder 35"/>
          <p:cNvSpPr>
            <a:spLocks noGrp="1"/>
          </p:cNvSpPr>
          <p:nvPr>
            <p:ph type="body" sz="quarter" idx="25" hasCustomPrompt="1"/>
          </p:nvPr>
        </p:nvSpPr>
        <p:spPr>
          <a:xfrm>
            <a:off x="2600967" y="2313186"/>
            <a:ext cx="1797550" cy="263361"/>
          </a:xfrm>
        </p:spPr>
        <p:txBody>
          <a:bodyPr anchor="ctr" anchorCtr="0">
            <a:normAutofit/>
          </a:bodyPr>
          <a:lstStyle>
            <a:lvl1pPr algn="ctr">
              <a:spcBef>
                <a:spcPts val="0"/>
              </a:spcBef>
              <a:defRPr sz="1091">
                <a:solidFill>
                  <a:schemeClr val="tx1"/>
                </a:solidFill>
              </a:defRPr>
            </a:lvl1pPr>
          </a:lstStyle>
          <a:p>
            <a:pPr lvl="0"/>
            <a:r>
              <a:rPr lang="en-US" dirty="0"/>
              <a:t>Name</a:t>
            </a:r>
          </a:p>
        </p:txBody>
      </p:sp>
      <p:sp>
        <p:nvSpPr>
          <p:cNvPr id="49" name="Text Placeholder 35"/>
          <p:cNvSpPr>
            <a:spLocks noGrp="1"/>
          </p:cNvSpPr>
          <p:nvPr>
            <p:ph type="body" sz="quarter" idx="26" hasCustomPrompt="1"/>
          </p:nvPr>
        </p:nvSpPr>
        <p:spPr>
          <a:xfrm>
            <a:off x="2600968" y="2638300"/>
            <a:ext cx="1797550" cy="545534"/>
          </a:xfrm>
        </p:spPr>
        <p:txBody>
          <a:bodyPr wrap="square" anchor="t" anchorCtr="0">
            <a:spAutoFit/>
          </a:bodyPr>
          <a:lstStyle>
            <a:lvl1pPr algn="ctr">
              <a:spcBef>
                <a:spcPts val="0"/>
              </a:spcBef>
              <a:defRPr sz="1091" i="1">
                <a:solidFill>
                  <a:schemeClr val="tx1"/>
                </a:solidFill>
              </a:defRPr>
            </a:lvl1pPr>
          </a:lstStyle>
          <a:p>
            <a:pPr lvl="0"/>
            <a:r>
              <a:rPr lang="en-US" dirty="0"/>
              <a:t>Position</a:t>
            </a:r>
            <a:br>
              <a:rPr lang="en-US" dirty="0"/>
            </a:br>
            <a:r>
              <a:rPr lang="en-US" dirty="0"/>
              <a:t>Email</a:t>
            </a:r>
            <a:br>
              <a:rPr lang="en-US" dirty="0"/>
            </a:br>
            <a:r>
              <a:rPr lang="en-US" dirty="0"/>
              <a:t>Phone</a:t>
            </a:r>
          </a:p>
        </p:txBody>
      </p:sp>
      <p:sp>
        <p:nvSpPr>
          <p:cNvPr id="50" name="Picture Placeholder 22"/>
          <p:cNvSpPr>
            <a:spLocks noGrp="1" noChangeAspect="1"/>
          </p:cNvSpPr>
          <p:nvPr>
            <p:ph type="pic" sz="quarter" idx="27"/>
          </p:nvPr>
        </p:nvSpPr>
        <p:spPr>
          <a:xfrm>
            <a:off x="5053701" y="1031981"/>
            <a:ext cx="1186384" cy="1186384"/>
          </a:xfrm>
          <a:prstGeom prst="ellipse">
            <a:avLst/>
          </a:prstGeom>
        </p:spPr>
        <p:txBody>
          <a:bodyPr rtlCol="0" anchor="ctr" anchorCtr="0">
            <a:normAutofit/>
          </a:bodyPr>
          <a:lstStyle>
            <a:lvl1pPr algn="ctr">
              <a:spcBef>
                <a:spcPts val="0"/>
              </a:spcBef>
              <a:defRPr sz="1091">
                <a:solidFill>
                  <a:schemeClr val="tx1"/>
                </a:solidFill>
              </a:defRPr>
            </a:lvl1pPr>
          </a:lstStyle>
          <a:p>
            <a:pPr lvl="0"/>
            <a:r>
              <a:rPr lang="en-US" noProof="0" dirty="0"/>
              <a:t>Click icon to add picture</a:t>
            </a:r>
          </a:p>
        </p:txBody>
      </p:sp>
      <p:sp>
        <p:nvSpPr>
          <p:cNvPr id="51" name="Text Placeholder 35"/>
          <p:cNvSpPr>
            <a:spLocks noGrp="1"/>
          </p:cNvSpPr>
          <p:nvPr>
            <p:ph type="body" sz="quarter" idx="28" hasCustomPrompt="1"/>
          </p:nvPr>
        </p:nvSpPr>
        <p:spPr>
          <a:xfrm>
            <a:off x="4741951" y="2319477"/>
            <a:ext cx="1797550" cy="263361"/>
          </a:xfrm>
        </p:spPr>
        <p:txBody>
          <a:bodyPr anchor="ctr" anchorCtr="0">
            <a:normAutofit/>
          </a:bodyPr>
          <a:lstStyle>
            <a:lvl1pPr algn="ctr">
              <a:spcBef>
                <a:spcPts val="0"/>
              </a:spcBef>
              <a:defRPr sz="1091">
                <a:solidFill>
                  <a:schemeClr val="tx1"/>
                </a:solidFill>
              </a:defRPr>
            </a:lvl1pPr>
          </a:lstStyle>
          <a:p>
            <a:pPr lvl="0"/>
            <a:r>
              <a:rPr lang="en-US" dirty="0"/>
              <a:t>Name</a:t>
            </a:r>
          </a:p>
        </p:txBody>
      </p:sp>
      <p:sp>
        <p:nvSpPr>
          <p:cNvPr id="52" name="Text Placeholder 35"/>
          <p:cNvSpPr>
            <a:spLocks noGrp="1"/>
          </p:cNvSpPr>
          <p:nvPr>
            <p:ph type="body" sz="quarter" idx="29" hasCustomPrompt="1"/>
          </p:nvPr>
        </p:nvSpPr>
        <p:spPr>
          <a:xfrm>
            <a:off x="4741952" y="2644591"/>
            <a:ext cx="1797550" cy="545534"/>
          </a:xfrm>
        </p:spPr>
        <p:txBody>
          <a:bodyPr wrap="square" anchor="t" anchorCtr="0">
            <a:spAutoFit/>
          </a:bodyPr>
          <a:lstStyle>
            <a:lvl1pPr algn="ctr">
              <a:spcBef>
                <a:spcPts val="0"/>
              </a:spcBef>
              <a:defRPr sz="1091" i="1">
                <a:solidFill>
                  <a:schemeClr val="tx1"/>
                </a:solidFill>
              </a:defRPr>
            </a:lvl1pPr>
          </a:lstStyle>
          <a:p>
            <a:pPr lvl="0"/>
            <a:r>
              <a:rPr lang="en-US" dirty="0"/>
              <a:t>Position</a:t>
            </a:r>
            <a:br>
              <a:rPr lang="en-US" dirty="0"/>
            </a:br>
            <a:r>
              <a:rPr lang="en-US" dirty="0"/>
              <a:t>Email</a:t>
            </a:r>
            <a:br>
              <a:rPr lang="en-US" dirty="0"/>
            </a:br>
            <a:r>
              <a:rPr lang="en-US" dirty="0"/>
              <a:t>Phone</a:t>
            </a:r>
          </a:p>
        </p:txBody>
      </p:sp>
      <p:sp>
        <p:nvSpPr>
          <p:cNvPr id="53" name="Picture Placeholder 22"/>
          <p:cNvSpPr>
            <a:spLocks noGrp="1" noChangeAspect="1"/>
          </p:cNvSpPr>
          <p:nvPr>
            <p:ph type="pic" sz="quarter" idx="30"/>
          </p:nvPr>
        </p:nvSpPr>
        <p:spPr>
          <a:xfrm>
            <a:off x="7194687" y="1027089"/>
            <a:ext cx="1186384" cy="1186384"/>
          </a:xfrm>
          <a:prstGeom prst="ellipse">
            <a:avLst/>
          </a:prstGeom>
        </p:spPr>
        <p:txBody>
          <a:bodyPr rtlCol="0" anchor="ctr" anchorCtr="0">
            <a:normAutofit/>
          </a:bodyPr>
          <a:lstStyle>
            <a:lvl1pPr algn="ctr">
              <a:spcBef>
                <a:spcPts val="0"/>
              </a:spcBef>
              <a:defRPr sz="1091">
                <a:solidFill>
                  <a:schemeClr val="tx1"/>
                </a:solidFill>
              </a:defRPr>
            </a:lvl1pPr>
          </a:lstStyle>
          <a:p>
            <a:pPr lvl="0"/>
            <a:r>
              <a:rPr lang="en-US" noProof="0" dirty="0"/>
              <a:t>Click icon to add picture</a:t>
            </a:r>
          </a:p>
        </p:txBody>
      </p:sp>
      <p:sp>
        <p:nvSpPr>
          <p:cNvPr id="54" name="Text Placeholder 35"/>
          <p:cNvSpPr>
            <a:spLocks noGrp="1"/>
          </p:cNvSpPr>
          <p:nvPr>
            <p:ph type="body" sz="quarter" idx="31" hasCustomPrompt="1"/>
          </p:nvPr>
        </p:nvSpPr>
        <p:spPr>
          <a:xfrm>
            <a:off x="6882937" y="2314585"/>
            <a:ext cx="1797550" cy="263361"/>
          </a:xfrm>
        </p:spPr>
        <p:txBody>
          <a:bodyPr anchor="ctr" anchorCtr="0">
            <a:normAutofit/>
          </a:bodyPr>
          <a:lstStyle>
            <a:lvl1pPr algn="ctr">
              <a:spcBef>
                <a:spcPts val="0"/>
              </a:spcBef>
              <a:defRPr sz="1091">
                <a:solidFill>
                  <a:schemeClr val="tx1"/>
                </a:solidFill>
              </a:defRPr>
            </a:lvl1pPr>
          </a:lstStyle>
          <a:p>
            <a:pPr lvl="0"/>
            <a:r>
              <a:rPr lang="en-US" dirty="0"/>
              <a:t>Name</a:t>
            </a:r>
          </a:p>
        </p:txBody>
      </p:sp>
      <p:sp>
        <p:nvSpPr>
          <p:cNvPr id="55" name="Text Placeholder 35"/>
          <p:cNvSpPr>
            <a:spLocks noGrp="1"/>
          </p:cNvSpPr>
          <p:nvPr>
            <p:ph type="body" sz="quarter" idx="32" hasCustomPrompt="1"/>
          </p:nvPr>
        </p:nvSpPr>
        <p:spPr>
          <a:xfrm>
            <a:off x="6882938" y="2639698"/>
            <a:ext cx="1797550" cy="545534"/>
          </a:xfrm>
        </p:spPr>
        <p:txBody>
          <a:bodyPr wrap="square" anchor="t" anchorCtr="0">
            <a:spAutoFit/>
          </a:bodyPr>
          <a:lstStyle>
            <a:lvl1pPr algn="ctr">
              <a:spcBef>
                <a:spcPts val="0"/>
              </a:spcBef>
              <a:defRPr sz="1091" i="1">
                <a:solidFill>
                  <a:schemeClr val="tx1"/>
                </a:solidFill>
              </a:defRPr>
            </a:lvl1pPr>
          </a:lstStyle>
          <a:p>
            <a:pPr lvl="0"/>
            <a:r>
              <a:rPr lang="en-US" dirty="0"/>
              <a:t>Position</a:t>
            </a:r>
            <a:br>
              <a:rPr lang="en-US" dirty="0"/>
            </a:br>
            <a:r>
              <a:rPr lang="en-US" dirty="0"/>
              <a:t>Email</a:t>
            </a:r>
            <a:br>
              <a:rPr lang="en-US" dirty="0"/>
            </a:br>
            <a:r>
              <a:rPr lang="en-US" dirty="0"/>
              <a:t>Phone</a:t>
            </a:r>
          </a:p>
        </p:txBody>
      </p:sp>
      <p:sp>
        <p:nvSpPr>
          <p:cNvPr id="56" name="Picture Placeholder 22"/>
          <p:cNvSpPr>
            <a:spLocks noGrp="1" noChangeAspect="1"/>
          </p:cNvSpPr>
          <p:nvPr>
            <p:ph type="pic" sz="quarter" idx="33"/>
          </p:nvPr>
        </p:nvSpPr>
        <p:spPr>
          <a:xfrm>
            <a:off x="775621" y="3633811"/>
            <a:ext cx="1186384" cy="1186384"/>
          </a:xfrm>
          <a:prstGeom prst="ellipse">
            <a:avLst/>
          </a:prstGeom>
        </p:spPr>
        <p:txBody>
          <a:bodyPr rtlCol="0" anchor="ctr" anchorCtr="0">
            <a:normAutofit/>
          </a:bodyPr>
          <a:lstStyle>
            <a:lvl1pPr algn="ctr">
              <a:defRPr sz="1091">
                <a:solidFill>
                  <a:schemeClr val="tx1"/>
                </a:solidFill>
              </a:defRPr>
            </a:lvl1pPr>
          </a:lstStyle>
          <a:p>
            <a:pPr lvl="0"/>
            <a:r>
              <a:rPr lang="en-US" noProof="0" dirty="0"/>
              <a:t>Click icon to add picture</a:t>
            </a:r>
          </a:p>
        </p:txBody>
      </p:sp>
      <p:sp>
        <p:nvSpPr>
          <p:cNvPr id="57" name="Text Placeholder 35"/>
          <p:cNvSpPr>
            <a:spLocks noGrp="1"/>
          </p:cNvSpPr>
          <p:nvPr>
            <p:ph type="body" sz="quarter" idx="34" hasCustomPrompt="1"/>
          </p:nvPr>
        </p:nvSpPr>
        <p:spPr>
          <a:xfrm>
            <a:off x="463871" y="4921305"/>
            <a:ext cx="1797550" cy="263361"/>
          </a:xfrm>
        </p:spPr>
        <p:txBody>
          <a:bodyPr anchor="ctr" anchorCtr="0">
            <a:normAutofit/>
          </a:bodyPr>
          <a:lstStyle>
            <a:lvl1pPr algn="ctr">
              <a:defRPr sz="1091">
                <a:solidFill>
                  <a:schemeClr val="tx1"/>
                </a:solidFill>
              </a:defRPr>
            </a:lvl1pPr>
          </a:lstStyle>
          <a:p>
            <a:pPr lvl="0"/>
            <a:r>
              <a:rPr lang="en-US" dirty="0"/>
              <a:t>Name</a:t>
            </a:r>
          </a:p>
        </p:txBody>
      </p:sp>
      <p:sp>
        <p:nvSpPr>
          <p:cNvPr id="58" name="Text Placeholder 35"/>
          <p:cNvSpPr>
            <a:spLocks noGrp="1"/>
          </p:cNvSpPr>
          <p:nvPr>
            <p:ph type="body" sz="quarter" idx="35" hasCustomPrompt="1"/>
          </p:nvPr>
        </p:nvSpPr>
        <p:spPr>
          <a:xfrm>
            <a:off x="463872" y="5246419"/>
            <a:ext cx="1797550" cy="545534"/>
          </a:xfrm>
        </p:spPr>
        <p:txBody>
          <a:bodyPr wrap="square" anchor="t" anchorCtr="0">
            <a:spAutoFit/>
          </a:bodyPr>
          <a:lstStyle>
            <a:lvl1pPr algn="ctr">
              <a:spcBef>
                <a:spcPts val="0"/>
              </a:spcBef>
              <a:defRPr sz="1091" i="1">
                <a:solidFill>
                  <a:schemeClr val="tx1"/>
                </a:solidFill>
              </a:defRPr>
            </a:lvl1pPr>
          </a:lstStyle>
          <a:p>
            <a:pPr lvl="0"/>
            <a:r>
              <a:rPr lang="en-US" dirty="0"/>
              <a:t>Position</a:t>
            </a:r>
            <a:br>
              <a:rPr lang="en-US" dirty="0"/>
            </a:br>
            <a:r>
              <a:rPr lang="en-US" dirty="0"/>
              <a:t>Email</a:t>
            </a:r>
            <a:br>
              <a:rPr lang="en-US" dirty="0"/>
            </a:br>
            <a:r>
              <a:rPr lang="en-US" dirty="0"/>
              <a:t>Phone</a:t>
            </a:r>
          </a:p>
        </p:txBody>
      </p:sp>
      <p:sp>
        <p:nvSpPr>
          <p:cNvPr id="60" name="Picture Placeholder 22"/>
          <p:cNvSpPr>
            <a:spLocks noGrp="1" noChangeAspect="1"/>
          </p:cNvSpPr>
          <p:nvPr>
            <p:ph type="pic" sz="quarter" idx="36"/>
          </p:nvPr>
        </p:nvSpPr>
        <p:spPr>
          <a:xfrm>
            <a:off x="2916606" y="3628918"/>
            <a:ext cx="1186384" cy="1186384"/>
          </a:xfrm>
          <a:prstGeom prst="ellipse">
            <a:avLst/>
          </a:prstGeom>
        </p:spPr>
        <p:txBody>
          <a:bodyPr rtlCol="0" anchor="ctr" anchorCtr="0">
            <a:normAutofit/>
          </a:bodyPr>
          <a:lstStyle>
            <a:lvl1pPr algn="ctr">
              <a:defRPr sz="1091">
                <a:solidFill>
                  <a:schemeClr val="tx1"/>
                </a:solidFill>
              </a:defRPr>
            </a:lvl1pPr>
          </a:lstStyle>
          <a:p>
            <a:pPr lvl="0"/>
            <a:r>
              <a:rPr lang="en-US" noProof="0" dirty="0"/>
              <a:t>Click icon to add picture</a:t>
            </a:r>
          </a:p>
        </p:txBody>
      </p:sp>
      <p:sp>
        <p:nvSpPr>
          <p:cNvPr id="61" name="Text Placeholder 35"/>
          <p:cNvSpPr>
            <a:spLocks noGrp="1"/>
          </p:cNvSpPr>
          <p:nvPr>
            <p:ph type="body" sz="quarter" idx="37" hasCustomPrompt="1"/>
          </p:nvPr>
        </p:nvSpPr>
        <p:spPr>
          <a:xfrm>
            <a:off x="2604856" y="4916413"/>
            <a:ext cx="1797550" cy="263361"/>
          </a:xfrm>
        </p:spPr>
        <p:txBody>
          <a:bodyPr anchor="ctr" anchorCtr="0">
            <a:normAutofit/>
          </a:bodyPr>
          <a:lstStyle>
            <a:lvl1pPr algn="ctr">
              <a:spcBef>
                <a:spcPts val="0"/>
              </a:spcBef>
              <a:defRPr sz="1091">
                <a:solidFill>
                  <a:schemeClr val="tx1"/>
                </a:solidFill>
              </a:defRPr>
            </a:lvl1pPr>
          </a:lstStyle>
          <a:p>
            <a:pPr lvl="0"/>
            <a:r>
              <a:rPr lang="en-US" dirty="0"/>
              <a:t>Name</a:t>
            </a:r>
          </a:p>
        </p:txBody>
      </p:sp>
      <p:sp>
        <p:nvSpPr>
          <p:cNvPr id="62" name="Text Placeholder 35"/>
          <p:cNvSpPr>
            <a:spLocks noGrp="1"/>
          </p:cNvSpPr>
          <p:nvPr>
            <p:ph type="body" sz="quarter" idx="38" hasCustomPrompt="1"/>
          </p:nvPr>
        </p:nvSpPr>
        <p:spPr>
          <a:xfrm>
            <a:off x="2604857" y="5241527"/>
            <a:ext cx="1797550" cy="545534"/>
          </a:xfrm>
        </p:spPr>
        <p:txBody>
          <a:bodyPr wrap="square" anchor="t" anchorCtr="0">
            <a:spAutoFit/>
          </a:bodyPr>
          <a:lstStyle>
            <a:lvl1pPr algn="ctr">
              <a:spcBef>
                <a:spcPts val="0"/>
              </a:spcBef>
              <a:defRPr sz="1091" i="1">
                <a:solidFill>
                  <a:schemeClr val="tx1"/>
                </a:solidFill>
              </a:defRPr>
            </a:lvl1pPr>
          </a:lstStyle>
          <a:p>
            <a:pPr lvl="0"/>
            <a:r>
              <a:rPr lang="en-US" dirty="0"/>
              <a:t>Position</a:t>
            </a:r>
            <a:br>
              <a:rPr lang="en-US" dirty="0"/>
            </a:br>
            <a:r>
              <a:rPr lang="en-US" dirty="0"/>
              <a:t>Email</a:t>
            </a:r>
            <a:br>
              <a:rPr lang="en-US" dirty="0"/>
            </a:br>
            <a:r>
              <a:rPr lang="en-US" dirty="0"/>
              <a:t>Phone</a:t>
            </a:r>
          </a:p>
        </p:txBody>
      </p:sp>
      <p:sp>
        <p:nvSpPr>
          <p:cNvPr id="63" name="Picture Placeholder 22"/>
          <p:cNvSpPr>
            <a:spLocks noGrp="1" noChangeAspect="1"/>
          </p:cNvSpPr>
          <p:nvPr>
            <p:ph type="pic" sz="quarter" idx="39"/>
          </p:nvPr>
        </p:nvSpPr>
        <p:spPr>
          <a:xfrm>
            <a:off x="5057590" y="3635208"/>
            <a:ext cx="1186384" cy="1186384"/>
          </a:xfrm>
          <a:prstGeom prst="ellipse">
            <a:avLst/>
          </a:prstGeom>
        </p:spPr>
        <p:txBody>
          <a:bodyPr rtlCol="0" anchor="ctr" anchorCtr="0">
            <a:normAutofit/>
          </a:bodyPr>
          <a:lstStyle>
            <a:lvl1pPr algn="ctr">
              <a:defRPr sz="1091">
                <a:solidFill>
                  <a:schemeClr val="tx1"/>
                </a:solidFill>
              </a:defRPr>
            </a:lvl1pPr>
          </a:lstStyle>
          <a:p>
            <a:pPr lvl="0"/>
            <a:r>
              <a:rPr lang="en-US" noProof="0" dirty="0"/>
              <a:t>Click icon to add picture</a:t>
            </a:r>
          </a:p>
        </p:txBody>
      </p:sp>
      <p:sp>
        <p:nvSpPr>
          <p:cNvPr id="64" name="Text Placeholder 35"/>
          <p:cNvSpPr>
            <a:spLocks noGrp="1"/>
          </p:cNvSpPr>
          <p:nvPr>
            <p:ph type="body" sz="quarter" idx="40" hasCustomPrompt="1"/>
          </p:nvPr>
        </p:nvSpPr>
        <p:spPr>
          <a:xfrm>
            <a:off x="4745841" y="4922704"/>
            <a:ext cx="1797550" cy="263361"/>
          </a:xfrm>
        </p:spPr>
        <p:txBody>
          <a:bodyPr anchor="ctr" anchorCtr="0">
            <a:normAutofit/>
          </a:bodyPr>
          <a:lstStyle>
            <a:lvl1pPr algn="ctr">
              <a:spcBef>
                <a:spcPts val="0"/>
              </a:spcBef>
              <a:defRPr sz="1091">
                <a:solidFill>
                  <a:schemeClr val="tx1"/>
                </a:solidFill>
              </a:defRPr>
            </a:lvl1pPr>
          </a:lstStyle>
          <a:p>
            <a:pPr lvl="0"/>
            <a:r>
              <a:rPr lang="en-US" dirty="0"/>
              <a:t>Name</a:t>
            </a:r>
          </a:p>
        </p:txBody>
      </p:sp>
      <p:sp>
        <p:nvSpPr>
          <p:cNvPr id="65" name="Text Placeholder 35"/>
          <p:cNvSpPr>
            <a:spLocks noGrp="1"/>
          </p:cNvSpPr>
          <p:nvPr>
            <p:ph type="body" sz="quarter" idx="41" hasCustomPrompt="1"/>
          </p:nvPr>
        </p:nvSpPr>
        <p:spPr>
          <a:xfrm>
            <a:off x="4745841" y="5247817"/>
            <a:ext cx="1797550" cy="545534"/>
          </a:xfrm>
        </p:spPr>
        <p:txBody>
          <a:bodyPr wrap="square" anchor="t" anchorCtr="0">
            <a:spAutoFit/>
          </a:bodyPr>
          <a:lstStyle>
            <a:lvl1pPr algn="ctr">
              <a:spcBef>
                <a:spcPts val="0"/>
              </a:spcBef>
              <a:defRPr sz="1091" i="1">
                <a:solidFill>
                  <a:schemeClr val="tx1"/>
                </a:solidFill>
              </a:defRPr>
            </a:lvl1pPr>
          </a:lstStyle>
          <a:p>
            <a:pPr lvl="0"/>
            <a:r>
              <a:rPr lang="en-US" dirty="0"/>
              <a:t>Position</a:t>
            </a:r>
            <a:br>
              <a:rPr lang="en-US" dirty="0"/>
            </a:br>
            <a:r>
              <a:rPr lang="en-US" dirty="0"/>
              <a:t>Email</a:t>
            </a:r>
            <a:br>
              <a:rPr lang="en-US" dirty="0"/>
            </a:br>
            <a:r>
              <a:rPr lang="en-US" dirty="0"/>
              <a:t>Phone</a:t>
            </a:r>
          </a:p>
        </p:txBody>
      </p:sp>
      <p:sp>
        <p:nvSpPr>
          <p:cNvPr id="66" name="Picture Placeholder 22"/>
          <p:cNvSpPr>
            <a:spLocks noGrp="1" noChangeAspect="1"/>
          </p:cNvSpPr>
          <p:nvPr>
            <p:ph type="pic" sz="quarter" idx="42"/>
          </p:nvPr>
        </p:nvSpPr>
        <p:spPr>
          <a:xfrm>
            <a:off x="7198577" y="3630317"/>
            <a:ext cx="1186384" cy="1186384"/>
          </a:xfrm>
          <a:prstGeom prst="ellipse">
            <a:avLst/>
          </a:prstGeom>
        </p:spPr>
        <p:txBody>
          <a:bodyPr rtlCol="0" anchor="ctr" anchorCtr="0">
            <a:normAutofit/>
          </a:bodyPr>
          <a:lstStyle>
            <a:lvl1pPr algn="ctr">
              <a:defRPr sz="1091">
                <a:solidFill>
                  <a:schemeClr val="tx1"/>
                </a:solidFill>
              </a:defRPr>
            </a:lvl1pPr>
          </a:lstStyle>
          <a:p>
            <a:pPr lvl="0"/>
            <a:r>
              <a:rPr lang="en-US" noProof="0" dirty="0"/>
              <a:t>Click icon to add picture</a:t>
            </a:r>
          </a:p>
        </p:txBody>
      </p:sp>
      <p:sp>
        <p:nvSpPr>
          <p:cNvPr id="67" name="Text Placeholder 35"/>
          <p:cNvSpPr>
            <a:spLocks noGrp="1"/>
          </p:cNvSpPr>
          <p:nvPr>
            <p:ph type="body" sz="quarter" idx="43" hasCustomPrompt="1"/>
          </p:nvPr>
        </p:nvSpPr>
        <p:spPr>
          <a:xfrm>
            <a:off x="6886828" y="4917812"/>
            <a:ext cx="1797550" cy="263361"/>
          </a:xfrm>
        </p:spPr>
        <p:txBody>
          <a:bodyPr anchor="ctr" anchorCtr="0">
            <a:normAutofit/>
          </a:bodyPr>
          <a:lstStyle>
            <a:lvl1pPr algn="ctr">
              <a:spcBef>
                <a:spcPts val="0"/>
              </a:spcBef>
              <a:defRPr sz="1091">
                <a:solidFill>
                  <a:schemeClr val="tx1"/>
                </a:solidFill>
              </a:defRPr>
            </a:lvl1pPr>
          </a:lstStyle>
          <a:p>
            <a:pPr lvl="0"/>
            <a:r>
              <a:rPr lang="en-US" dirty="0"/>
              <a:t>Name</a:t>
            </a:r>
          </a:p>
        </p:txBody>
      </p:sp>
      <p:sp>
        <p:nvSpPr>
          <p:cNvPr id="68" name="Text Placeholder 35"/>
          <p:cNvSpPr>
            <a:spLocks noGrp="1"/>
          </p:cNvSpPr>
          <p:nvPr>
            <p:ph type="body" sz="quarter" idx="44" hasCustomPrompt="1"/>
          </p:nvPr>
        </p:nvSpPr>
        <p:spPr>
          <a:xfrm>
            <a:off x="6886829" y="5242925"/>
            <a:ext cx="1797550" cy="545534"/>
          </a:xfrm>
        </p:spPr>
        <p:txBody>
          <a:bodyPr wrap="square" anchor="t" anchorCtr="0">
            <a:spAutoFit/>
          </a:bodyPr>
          <a:lstStyle>
            <a:lvl1pPr algn="ctr">
              <a:spcBef>
                <a:spcPts val="0"/>
              </a:spcBef>
              <a:defRPr sz="1091" i="1">
                <a:solidFill>
                  <a:schemeClr val="tx1"/>
                </a:solidFill>
              </a:defRPr>
            </a:lvl1pPr>
          </a:lstStyle>
          <a:p>
            <a:pPr lvl="0"/>
            <a:r>
              <a:rPr lang="en-US" dirty="0"/>
              <a:t>Position</a:t>
            </a:r>
            <a:br>
              <a:rPr lang="en-US" dirty="0"/>
            </a:br>
            <a:r>
              <a:rPr lang="en-US" dirty="0"/>
              <a:t>Email</a:t>
            </a:r>
            <a:br>
              <a:rPr lang="en-US" dirty="0"/>
            </a:br>
            <a:r>
              <a:rPr lang="en-US" dirty="0"/>
              <a:t>Phone</a:t>
            </a:r>
          </a:p>
        </p:txBody>
      </p:sp>
    </p:spTree>
    <p:extLst>
      <p:ext uri="{BB962C8B-B14F-4D97-AF65-F5344CB8AC3E}">
        <p14:creationId xmlns:p14="http://schemas.microsoft.com/office/powerpoint/2010/main" val="31335923"/>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ext/Content">
    <p:spTree>
      <p:nvGrpSpPr>
        <p:cNvPr id="1" name=""/>
        <p:cNvGrpSpPr/>
        <p:nvPr/>
      </p:nvGrpSpPr>
      <p:grpSpPr>
        <a:xfrm>
          <a:off x="0" y="0"/>
          <a:ext cx="0" cy="0"/>
          <a:chOff x="0" y="0"/>
          <a:chExt cx="0" cy="0"/>
        </a:xfrm>
      </p:grpSpPr>
      <p:sp>
        <p:nvSpPr>
          <p:cNvPr id="7" name="Title 1"/>
          <p:cNvSpPr>
            <a:spLocks noGrp="1"/>
          </p:cNvSpPr>
          <p:nvPr>
            <p:ph type="title"/>
          </p:nvPr>
        </p:nvSpPr>
        <p:spPr/>
        <p:txBody>
          <a:bodyPr/>
          <a:lstStyle/>
          <a:p>
            <a:r>
              <a:rPr lang="en-US"/>
              <a:t>Click to edit Master title style</a:t>
            </a:r>
            <a:endParaRPr lang="en-US" dirty="0"/>
          </a:p>
        </p:txBody>
      </p:sp>
      <p:sp>
        <p:nvSpPr>
          <p:cNvPr id="6" name="Content Placeholder 1"/>
          <p:cNvSpPr>
            <a:spLocks noGrp="1"/>
          </p:cNvSpPr>
          <p:nvPr>
            <p:ph sz="quarter" idx="10"/>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51241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ACEE293-C20E-4629-8B68-57F82BFB3FBA}" type="datetime1">
              <a:rPr lang="en-US" smtClean="0"/>
              <a:t>8/28/2020</a:t>
            </a:fld>
            <a:endParaRPr lang="en-US"/>
          </a:p>
        </p:txBody>
      </p:sp>
      <p:sp>
        <p:nvSpPr>
          <p:cNvPr id="5" name="Footer Placeholder 4"/>
          <p:cNvSpPr>
            <a:spLocks noGrp="1"/>
          </p:cNvSpPr>
          <p:nvPr>
            <p:ph type="ftr" sz="quarter" idx="11"/>
          </p:nvPr>
        </p:nvSpPr>
        <p:spPr/>
        <p:txBody>
          <a:bodyPr/>
          <a:lstStyle/>
          <a:p>
            <a:r>
              <a:rPr lang="en-US"/>
              <a:t>© 2017 • All Rights Reserved</a:t>
            </a:r>
          </a:p>
        </p:txBody>
      </p:sp>
      <p:sp>
        <p:nvSpPr>
          <p:cNvPr id="6" name="Slide Number Placeholder 5"/>
          <p:cNvSpPr>
            <a:spLocks noGrp="1"/>
          </p:cNvSpPr>
          <p:nvPr>
            <p:ph type="sldNum" sz="quarter" idx="12"/>
          </p:nvPr>
        </p:nvSpPr>
        <p:spPr/>
        <p:txBody>
          <a:bodyPr/>
          <a:lstStyle/>
          <a:p>
            <a:fld id="{F3A4575E-FD55-414B-8B25-D28A13CBE42C}" type="slidenum">
              <a:rPr lang="en-US" smtClean="0"/>
              <a:t>‹#›</a:t>
            </a:fld>
            <a:endParaRPr lang="en-US"/>
          </a:p>
        </p:txBody>
      </p:sp>
    </p:spTree>
    <p:extLst>
      <p:ext uri="{BB962C8B-B14F-4D97-AF65-F5344CB8AC3E}">
        <p14:creationId xmlns:p14="http://schemas.microsoft.com/office/powerpoint/2010/main" val="11707446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5C76959A-944D-459A-ACEB-AE282A8E26F9}" type="datetimeFigureOut">
              <a:rPr lang="en-US" smtClean="0"/>
              <a:t>8/28/2020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E245719-59EC-4CF9-9E0A-B7EB7B7DD24C}" type="slidenum">
              <a:rPr lang="en-US" smtClean="0"/>
              <a:t>‹#›</a:t>
            </a:fld>
            <a:endParaRPr lang="en-US" dirty="0"/>
          </a:p>
        </p:txBody>
      </p:sp>
    </p:spTree>
    <p:extLst>
      <p:ext uri="{BB962C8B-B14F-4D97-AF65-F5344CB8AC3E}">
        <p14:creationId xmlns:p14="http://schemas.microsoft.com/office/powerpoint/2010/main" val="6496967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8 Presenters">
    <p:spTree>
      <p:nvGrpSpPr>
        <p:cNvPr id="1" name=""/>
        <p:cNvGrpSpPr/>
        <p:nvPr/>
      </p:nvGrpSpPr>
      <p:grpSpPr>
        <a:xfrm>
          <a:off x="0" y="0"/>
          <a:ext cx="0" cy="0"/>
          <a:chOff x="0" y="0"/>
          <a:chExt cx="0" cy="0"/>
        </a:xfrm>
      </p:grpSpPr>
      <p:sp>
        <p:nvSpPr>
          <p:cNvPr id="3" name="Picture Placeholder 1"/>
          <p:cNvSpPr>
            <a:spLocks noGrp="1" noChangeAspect="1"/>
          </p:cNvSpPr>
          <p:nvPr>
            <p:ph type="pic" sz="quarter" idx="15"/>
          </p:nvPr>
        </p:nvSpPr>
        <p:spPr>
          <a:xfrm>
            <a:off x="509557" y="1737360"/>
            <a:ext cx="1737360" cy="1737360"/>
          </a:xfrm>
          <a:prstGeom prst="ellipse">
            <a:avLst/>
          </a:prstGeom>
        </p:spPr>
        <p:txBody>
          <a:bodyPr rtlCol="0">
            <a:normAutofit/>
          </a:bodyPr>
          <a:lstStyle>
            <a:lvl1pPr>
              <a:defRPr sz="1272">
                <a:solidFill>
                  <a:schemeClr val="tx2"/>
                </a:solidFill>
              </a:defRPr>
            </a:lvl1pPr>
          </a:lstStyle>
          <a:p>
            <a:pPr lvl="0"/>
            <a:r>
              <a:rPr lang="en-US" noProof="0" dirty="0"/>
              <a:t>Click icon to add picture</a:t>
            </a:r>
          </a:p>
        </p:txBody>
      </p:sp>
      <p:sp>
        <p:nvSpPr>
          <p:cNvPr id="4" name="Name Placeholder 1"/>
          <p:cNvSpPr>
            <a:spLocks noGrp="1"/>
          </p:cNvSpPr>
          <p:nvPr>
            <p:ph type="body" sz="quarter" idx="19" hasCustomPrompt="1"/>
          </p:nvPr>
        </p:nvSpPr>
        <p:spPr>
          <a:xfrm>
            <a:off x="449868" y="3584448"/>
            <a:ext cx="1765300" cy="369887"/>
          </a:xfrm>
        </p:spPr>
        <p:txBody>
          <a:bodyPr>
            <a:normAutofit/>
          </a:bodyPr>
          <a:lstStyle>
            <a:lvl1pPr algn="ctr">
              <a:defRPr sz="1800">
                <a:solidFill>
                  <a:schemeClr val="tx2"/>
                </a:solidFill>
              </a:defRPr>
            </a:lvl1pPr>
          </a:lstStyle>
          <a:p>
            <a:pPr lvl="0"/>
            <a:r>
              <a:rPr lang="en-US" dirty="0"/>
              <a:t>Name</a:t>
            </a:r>
          </a:p>
        </p:txBody>
      </p:sp>
      <p:sp>
        <p:nvSpPr>
          <p:cNvPr id="5" name="Bio Placeholder 1"/>
          <p:cNvSpPr>
            <a:spLocks noGrp="1"/>
          </p:cNvSpPr>
          <p:nvPr>
            <p:ph type="body" sz="quarter" idx="23" hasCustomPrompt="1"/>
          </p:nvPr>
        </p:nvSpPr>
        <p:spPr>
          <a:xfrm>
            <a:off x="449868" y="4306824"/>
            <a:ext cx="1765300" cy="1783080"/>
          </a:xfrm>
        </p:spPr>
        <p:txBody>
          <a:bodyPr>
            <a:noAutofit/>
          </a:bodyPr>
          <a:lstStyle>
            <a:lvl1pPr algn="ctr">
              <a:defRPr sz="1600" i="1">
                <a:solidFill>
                  <a:schemeClr val="tx2"/>
                </a:solidFill>
              </a:defRPr>
            </a:lvl1pPr>
          </a:lstStyle>
          <a:p>
            <a:pPr lvl="0"/>
            <a:r>
              <a:rPr lang="en-US" dirty="0"/>
              <a:t>Biography</a:t>
            </a:r>
          </a:p>
        </p:txBody>
      </p:sp>
      <p:sp>
        <p:nvSpPr>
          <p:cNvPr id="6" name="Picture Placeholder 2"/>
          <p:cNvSpPr>
            <a:spLocks noGrp="1" noChangeAspect="1"/>
          </p:cNvSpPr>
          <p:nvPr>
            <p:ph type="pic" sz="quarter" idx="16"/>
          </p:nvPr>
        </p:nvSpPr>
        <p:spPr>
          <a:xfrm>
            <a:off x="2674658" y="1737360"/>
            <a:ext cx="1737360" cy="1737360"/>
          </a:xfrm>
          <a:prstGeom prst="ellipse">
            <a:avLst/>
          </a:prstGeom>
        </p:spPr>
        <p:txBody>
          <a:bodyPr rtlCol="0">
            <a:normAutofit/>
          </a:bodyPr>
          <a:lstStyle>
            <a:lvl1pPr>
              <a:defRPr sz="1272">
                <a:solidFill>
                  <a:schemeClr val="tx2"/>
                </a:solidFill>
              </a:defRPr>
            </a:lvl1pPr>
          </a:lstStyle>
          <a:p>
            <a:pPr lvl="0"/>
            <a:r>
              <a:rPr lang="en-US" noProof="0" dirty="0"/>
              <a:t>Click icon to add picture</a:t>
            </a:r>
          </a:p>
        </p:txBody>
      </p:sp>
      <p:sp>
        <p:nvSpPr>
          <p:cNvPr id="7" name="Name Placeholder 2"/>
          <p:cNvSpPr>
            <a:spLocks noGrp="1"/>
          </p:cNvSpPr>
          <p:nvPr>
            <p:ph type="body" sz="quarter" idx="20" hasCustomPrompt="1"/>
          </p:nvPr>
        </p:nvSpPr>
        <p:spPr>
          <a:xfrm>
            <a:off x="2614969" y="3584448"/>
            <a:ext cx="1765300" cy="369887"/>
          </a:xfrm>
        </p:spPr>
        <p:txBody>
          <a:bodyPr>
            <a:normAutofit/>
          </a:bodyPr>
          <a:lstStyle>
            <a:lvl1pPr algn="ctr">
              <a:defRPr sz="1800">
                <a:solidFill>
                  <a:schemeClr val="tx2"/>
                </a:solidFill>
              </a:defRPr>
            </a:lvl1pPr>
          </a:lstStyle>
          <a:p>
            <a:pPr lvl="0"/>
            <a:r>
              <a:rPr lang="en-US" dirty="0"/>
              <a:t>Name</a:t>
            </a:r>
          </a:p>
        </p:txBody>
      </p:sp>
      <p:sp>
        <p:nvSpPr>
          <p:cNvPr id="8" name="Bio Placeholder 2"/>
          <p:cNvSpPr>
            <a:spLocks noGrp="1"/>
          </p:cNvSpPr>
          <p:nvPr>
            <p:ph type="body" sz="quarter" idx="24" hasCustomPrompt="1"/>
          </p:nvPr>
        </p:nvSpPr>
        <p:spPr>
          <a:xfrm>
            <a:off x="2614969" y="4306824"/>
            <a:ext cx="1765300" cy="1783080"/>
          </a:xfrm>
        </p:spPr>
        <p:txBody>
          <a:bodyPr>
            <a:noAutofit/>
          </a:bodyPr>
          <a:lstStyle>
            <a:lvl1pPr marL="0" marR="0" indent="0" algn="ctr" defTabSz="831314" rtl="0" eaLnBrk="1" fontAlgn="auto" latinLnBrk="0" hangingPunct="1">
              <a:lnSpc>
                <a:spcPct val="90000"/>
              </a:lnSpc>
              <a:spcBef>
                <a:spcPts val="909"/>
              </a:spcBef>
              <a:spcAft>
                <a:spcPts val="0"/>
              </a:spcAft>
              <a:buClrTx/>
              <a:buSzTx/>
              <a:buFont typeface="Arial" panose="020B0604020202020204" pitchFamily="34" charset="0"/>
              <a:buNone/>
              <a:tabLst/>
              <a:defRPr sz="1600" i="1">
                <a:solidFill>
                  <a:schemeClr val="tx2"/>
                </a:solidFill>
              </a:defRPr>
            </a:lvl1pPr>
          </a:lstStyle>
          <a:p>
            <a:pPr marL="0" marR="0" lvl="0" indent="0" algn="ctr" defTabSz="831314" rtl="0" eaLnBrk="1" fontAlgn="auto" latinLnBrk="0" hangingPunct="1">
              <a:lnSpc>
                <a:spcPct val="90000"/>
              </a:lnSpc>
              <a:spcBef>
                <a:spcPts val="909"/>
              </a:spcBef>
              <a:spcAft>
                <a:spcPts val="0"/>
              </a:spcAft>
              <a:buClrTx/>
              <a:buSzTx/>
              <a:buFont typeface="Arial" panose="020B0604020202020204" pitchFamily="34" charset="0"/>
              <a:buNone/>
              <a:tabLst/>
              <a:defRPr/>
            </a:pPr>
            <a:r>
              <a:rPr lang="en-US" dirty="0"/>
              <a:t>Biography</a:t>
            </a:r>
          </a:p>
        </p:txBody>
      </p:sp>
      <p:sp>
        <p:nvSpPr>
          <p:cNvPr id="9" name="Picture Placeholder 3"/>
          <p:cNvSpPr>
            <a:spLocks noGrp="1" noChangeAspect="1"/>
          </p:cNvSpPr>
          <p:nvPr>
            <p:ph type="pic" sz="quarter" idx="17"/>
          </p:nvPr>
        </p:nvSpPr>
        <p:spPr>
          <a:xfrm>
            <a:off x="4829723" y="1737360"/>
            <a:ext cx="1737360" cy="1737360"/>
          </a:xfrm>
          <a:prstGeom prst="ellipse">
            <a:avLst/>
          </a:prstGeom>
        </p:spPr>
        <p:txBody>
          <a:bodyPr rtlCol="0">
            <a:normAutofit/>
          </a:bodyPr>
          <a:lstStyle>
            <a:lvl1pPr>
              <a:defRPr sz="1272">
                <a:solidFill>
                  <a:schemeClr val="tx2"/>
                </a:solidFill>
              </a:defRPr>
            </a:lvl1pPr>
          </a:lstStyle>
          <a:p>
            <a:pPr lvl="0"/>
            <a:r>
              <a:rPr lang="en-US" noProof="0" dirty="0"/>
              <a:t>Click icon to add picture</a:t>
            </a:r>
          </a:p>
        </p:txBody>
      </p:sp>
      <p:sp>
        <p:nvSpPr>
          <p:cNvPr id="10" name="Name Placeholder 3"/>
          <p:cNvSpPr>
            <a:spLocks noGrp="1"/>
          </p:cNvSpPr>
          <p:nvPr>
            <p:ph type="body" sz="quarter" idx="21" hasCustomPrompt="1"/>
          </p:nvPr>
        </p:nvSpPr>
        <p:spPr>
          <a:xfrm>
            <a:off x="4770033" y="3584448"/>
            <a:ext cx="1765300" cy="369887"/>
          </a:xfrm>
        </p:spPr>
        <p:txBody>
          <a:bodyPr>
            <a:normAutofit/>
          </a:bodyPr>
          <a:lstStyle>
            <a:lvl1pPr algn="ctr">
              <a:defRPr sz="1800">
                <a:solidFill>
                  <a:schemeClr val="tx2"/>
                </a:solidFill>
              </a:defRPr>
            </a:lvl1pPr>
          </a:lstStyle>
          <a:p>
            <a:pPr lvl="0"/>
            <a:r>
              <a:rPr lang="en-US" dirty="0"/>
              <a:t>Name</a:t>
            </a:r>
          </a:p>
        </p:txBody>
      </p:sp>
      <p:sp>
        <p:nvSpPr>
          <p:cNvPr id="11" name="Bio Placeholder 3"/>
          <p:cNvSpPr>
            <a:spLocks noGrp="1"/>
          </p:cNvSpPr>
          <p:nvPr>
            <p:ph type="body" sz="quarter" idx="25" hasCustomPrompt="1"/>
          </p:nvPr>
        </p:nvSpPr>
        <p:spPr>
          <a:xfrm>
            <a:off x="4770033" y="4306824"/>
            <a:ext cx="1765300" cy="1783080"/>
          </a:xfrm>
        </p:spPr>
        <p:txBody>
          <a:bodyPr>
            <a:noAutofit/>
          </a:bodyPr>
          <a:lstStyle>
            <a:lvl1pPr marL="0" marR="0" indent="0" algn="ctr" defTabSz="831314" rtl="0" eaLnBrk="1" fontAlgn="auto" latinLnBrk="0" hangingPunct="1">
              <a:lnSpc>
                <a:spcPct val="90000"/>
              </a:lnSpc>
              <a:spcBef>
                <a:spcPts val="909"/>
              </a:spcBef>
              <a:spcAft>
                <a:spcPts val="0"/>
              </a:spcAft>
              <a:buClrTx/>
              <a:buSzTx/>
              <a:buFont typeface="Arial" panose="020B0604020202020204" pitchFamily="34" charset="0"/>
              <a:buNone/>
              <a:tabLst/>
              <a:defRPr sz="1600" i="1">
                <a:solidFill>
                  <a:schemeClr val="tx2"/>
                </a:solidFill>
              </a:defRPr>
            </a:lvl1pPr>
          </a:lstStyle>
          <a:p>
            <a:pPr marL="0" marR="0" lvl="0" indent="0" algn="ctr" defTabSz="831314" rtl="0" eaLnBrk="1" fontAlgn="auto" latinLnBrk="0" hangingPunct="1">
              <a:lnSpc>
                <a:spcPct val="90000"/>
              </a:lnSpc>
              <a:spcBef>
                <a:spcPts val="909"/>
              </a:spcBef>
              <a:spcAft>
                <a:spcPts val="0"/>
              </a:spcAft>
              <a:buClrTx/>
              <a:buSzTx/>
              <a:buFont typeface="Arial" panose="020B0604020202020204" pitchFamily="34" charset="0"/>
              <a:buNone/>
              <a:tabLst/>
              <a:defRPr/>
            </a:pPr>
            <a:r>
              <a:rPr lang="en-US" dirty="0"/>
              <a:t>Biography</a:t>
            </a:r>
          </a:p>
        </p:txBody>
      </p:sp>
      <p:sp>
        <p:nvSpPr>
          <p:cNvPr id="12" name="Picture Placeholder 4"/>
          <p:cNvSpPr>
            <a:spLocks noGrp="1" noChangeAspect="1"/>
          </p:cNvSpPr>
          <p:nvPr>
            <p:ph type="pic" sz="quarter" idx="18"/>
          </p:nvPr>
        </p:nvSpPr>
        <p:spPr>
          <a:xfrm>
            <a:off x="6973989" y="1737360"/>
            <a:ext cx="1737360" cy="1737360"/>
          </a:xfrm>
          <a:prstGeom prst="ellipse">
            <a:avLst/>
          </a:prstGeom>
        </p:spPr>
        <p:txBody>
          <a:bodyPr rtlCol="0">
            <a:normAutofit/>
          </a:bodyPr>
          <a:lstStyle>
            <a:lvl1pPr>
              <a:defRPr sz="1272">
                <a:solidFill>
                  <a:schemeClr val="tx2"/>
                </a:solidFill>
              </a:defRPr>
            </a:lvl1pPr>
          </a:lstStyle>
          <a:p>
            <a:pPr lvl="0"/>
            <a:r>
              <a:rPr lang="en-US" noProof="0" dirty="0"/>
              <a:t>Click icon to add picture</a:t>
            </a:r>
          </a:p>
        </p:txBody>
      </p:sp>
      <p:sp>
        <p:nvSpPr>
          <p:cNvPr id="13" name="Name Placeholder 4"/>
          <p:cNvSpPr>
            <a:spLocks noGrp="1"/>
          </p:cNvSpPr>
          <p:nvPr>
            <p:ph type="body" sz="quarter" idx="22" hasCustomPrompt="1"/>
          </p:nvPr>
        </p:nvSpPr>
        <p:spPr>
          <a:xfrm>
            <a:off x="6914300" y="3584448"/>
            <a:ext cx="1765300" cy="369887"/>
          </a:xfrm>
        </p:spPr>
        <p:txBody>
          <a:bodyPr>
            <a:normAutofit/>
          </a:bodyPr>
          <a:lstStyle>
            <a:lvl1pPr algn="ctr">
              <a:defRPr sz="1800">
                <a:solidFill>
                  <a:schemeClr val="tx2"/>
                </a:solidFill>
              </a:defRPr>
            </a:lvl1pPr>
          </a:lstStyle>
          <a:p>
            <a:pPr lvl="0"/>
            <a:r>
              <a:rPr lang="en-US" dirty="0"/>
              <a:t>Name</a:t>
            </a:r>
          </a:p>
        </p:txBody>
      </p:sp>
      <p:sp>
        <p:nvSpPr>
          <p:cNvPr id="14" name="Bio Placeholder 4"/>
          <p:cNvSpPr>
            <a:spLocks noGrp="1"/>
          </p:cNvSpPr>
          <p:nvPr>
            <p:ph type="body" sz="quarter" idx="26" hasCustomPrompt="1"/>
          </p:nvPr>
        </p:nvSpPr>
        <p:spPr>
          <a:xfrm>
            <a:off x="6914300" y="4306824"/>
            <a:ext cx="1765300" cy="1783080"/>
          </a:xfrm>
        </p:spPr>
        <p:txBody>
          <a:bodyPr>
            <a:noAutofit/>
          </a:bodyPr>
          <a:lstStyle>
            <a:lvl1pPr marL="0" marR="0" indent="0" algn="ctr" defTabSz="831314" rtl="0" eaLnBrk="1" fontAlgn="auto" latinLnBrk="0" hangingPunct="1">
              <a:lnSpc>
                <a:spcPct val="90000"/>
              </a:lnSpc>
              <a:spcBef>
                <a:spcPts val="909"/>
              </a:spcBef>
              <a:spcAft>
                <a:spcPts val="0"/>
              </a:spcAft>
              <a:buClrTx/>
              <a:buSzTx/>
              <a:buFont typeface="Arial" panose="020B0604020202020204" pitchFamily="34" charset="0"/>
              <a:buNone/>
              <a:tabLst/>
              <a:defRPr sz="1600" i="1">
                <a:solidFill>
                  <a:schemeClr val="tx2"/>
                </a:solidFill>
              </a:defRPr>
            </a:lvl1pPr>
          </a:lstStyle>
          <a:p>
            <a:pPr marL="0" marR="0" lvl="0" indent="0" algn="ctr" defTabSz="831314" rtl="0" eaLnBrk="1" fontAlgn="auto" latinLnBrk="0" hangingPunct="1">
              <a:lnSpc>
                <a:spcPct val="90000"/>
              </a:lnSpc>
              <a:spcBef>
                <a:spcPts val="909"/>
              </a:spcBef>
              <a:spcAft>
                <a:spcPts val="0"/>
              </a:spcAft>
              <a:buClrTx/>
              <a:buSzTx/>
              <a:buFont typeface="Arial" panose="020B0604020202020204" pitchFamily="34" charset="0"/>
              <a:buNone/>
              <a:tabLst/>
              <a:defRPr/>
            </a:pPr>
            <a:r>
              <a:rPr lang="en-US" dirty="0"/>
              <a:t>Biography</a:t>
            </a:r>
          </a:p>
        </p:txBody>
      </p:sp>
      <p:sp>
        <p:nvSpPr>
          <p:cNvPr id="27" name="Title 26"/>
          <p:cNvSpPr>
            <a:spLocks noGrp="1"/>
          </p:cNvSpPr>
          <p:nvPr>
            <p:ph type="title" hasCustomPrompt="1"/>
          </p:nvPr>
        </p:nvSpPr>
        <p:spPr/>
        <p:txBody>
          <a:bodyPr/>
          <a:lstStyle>
            <a:lvl1pPr>
              <a:defRPr/>
            </a:lvl1pPr>
          </a:lstStyle>
          <a:p>
            <a:r>
              <a:rPr lang="en-US" dirty="0"/>
              <a:t>Meet the presenters.</a:t>
            </a:r>
          </a:p>
        </p:txBody>
      </p:sp>
    </p:spTree>
    <p:extLst>
      <p:ext uri="{BB962C8B-B14F-4D97-AF65-F5344CB8AC3E}">
        <p14:creationId xmlns:p14="http://schemas.microsoft.com/office/powerpoint/2010/main" val="22848019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ext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687388" y="1831975"/>
            <a:ext cx="8224837" cy="3956576"/>
          </a:xfrm>
        </p:spPr>
        <p:txBody>
          <a:bodyPr/>
          <a:lstStyle>
            <a:lvl1pPr marL="0" indent="0">
              <a:buNone/>
              <a:defRPr>
                <a:solidFill>
                  <a:schemeClr val="tx2">
                    <a:lumMod val="75000"/>
                  </a:schemeClr>
                </a:solidFill>
                <a:latin typeface="+mn-lt"/>
                <a:cs typeface="Franklin Gothic Book" pitchFamily="34" charset="0"/>
              </a:defRPr>
            </a:lvl1pPr>
            <a:lvl2pPr marL="230182" indent="-230182">
              <a:buFont typeface="Arial" pitchFamily="34" charset="0"/>
              <a:buChar char="•"/>
              <a:defRPr>
                <a:solidFill>
                  <a:schemeClr val="tx2">
                    <a:lumMod val="75000"/>
                  </a:schemeClr>
                </a:solidFill>
                <a:latin typeface="+mn-lt"/>
              </a:defRPr>
            </a:lvl2pPr>
            <a:lvl3pPr marL="465127" indent="-228594">
              <a:defRPr>
                <a:solidFill>
                  <a:schemeClr val="tx2">
                    <a:lumMod val="75000"/>
                  </a:schemeClr>
                </a:solidFill>
                <a:latin typeface="+mn-lt"/>
              </a:defRPr>
            </a:lvl3pPr>
            <a:lvl4pPr marL="685783" indent="-228594">
              <a:defRPr>
                <a:solidFill>
                  <a:schemeClr val="tx2">
                    <a:lumMod val="75000"/>
                  </a:schemeClr>
                </a:solidFill>
                <a:latin typeface="+mn-lt"/>
              </a:defRPr>
            </a:lvl4pPr>
            <a:lvl5pPr marL="912791" indent="-228594">
              <a:defRPr>
                <a:solidFill>
                  <a:schemeClr val="tx2">
                    <a:lumMod val="75000"/>
                  </a:schemeClr>
                </a:solidFill>
                <a:latin typeface="+mn-lt"/>
              </a:defRPr>
            </a:lvl5pPr>
            <a:lvl6pPr marL="1146146" indent="-228594">
              <a:defRPr>
                <a:solidFill>
                  <a:schemeClr val="tx2">
                    <a:lumMod val="75000"/>
                  </a:schemeClr>
                </a:solidFill>
                <a:latin typeface="+mn-lt"/>
              </a:defRPr>
            </a:lvl6pPr>
            <a:lvl7pPr marL="1374740" indent="-228594">
              <a:defRPr>
                <a:solidFill>
                  <a:schemeClr val="tx2">
                    <a:lumMod val="75000"/>
                  </a:schemeClr>
                </a:solidFill>
                <a:latin typeface="+mn-lt"/>
              </a:defRPr>
            </a:lvl7pPr>
            <a:lvl8pPr marL="1600160" indent="-228594">
              <a:defRPr>
                <a:solidFill>
                  <a:schemeClr val="tx2">
                    <a:lumMod val="75000"/>
                  </a:schemeClr>
                </a:solidFill>
                <a:latin typeface="+mn-lt"/>
              </a:defRPr>
            </a:lvl8pPr>
            <a:lvl9pPr marL="1827168" indent="-228594">
              <a:defRPr>
                <a:solidFill>
                  <a:schemeClr val="tx2">
                    <a:lumMod val="75000"/>
                  </a:schemeClr>
                </a:solidFill>
                <a:latin typeface="+mn-lt"/>
              </a:defRPr>
            </a:lvl9pPr>
          </a:lstStyle>
          <a:p>
            <a:pPr lvl="0"/>
            <a:r>
              <a:rPr lang="en-US" dirty="0"/>
              <a:t>Click to edit Master text</a:t>
            </a:r>
          </a:p>
          <a:p>
            <a:pPr lvl="1"/>
            <a:r>
              <a:rPr lang="en-US" dirty="0"/>
              <a:t> </a:t>
            </a:r>
          </a:p>
          <a:p>
            <a:pPr lvl="2"/>
            <a:r>
              <a:rPr lang="en-US" dirty="0"/>
              <a:t> </a:t>
            </a:r>
          </a:p>
          <a:p>
            <a:pPr lvl="3"/>
            <a:r>
              <a:rPr lang="en-US" dirty="0"/>
              <a:t> </a:t>
            </a:r>
          </a:p>
          <a:p>
            <a:pPr lvl="4"/>
            <a:r>
              <a:rPr lang="en-US" dirty="0"/>
              <a:t> </a:t>
            </a:r>
          </a:p>
          <a:p>
            <a:pPr lvl="5"/>
            <a:r>
              <a:rPr lang="en-US" dirty="0"/>
              <a:t> </a:t>
            </a:r>
          </a:p>
          <a:p>
            <a:pPr lvl="6"/>
            <a:r>
              <a:rPr lang="en-US" dirty="0"/>
              <a:t> </a:t>
            </a:r>
          </a:p>
          <a:p>
            <a:pPr lvl="7"/>
            <a:r>
              <a:rPr lang="en-US" dirty="0"/>
              <a:t> </a:t>
            </a:r>
          </a:p>
          <a:p>
            <a:pPr lvl="8"/>
            <a:r>
              <a:rPr lang="en-US" dirty="0"/>
              <a:t> </a:t>
            </a:r>
          </a:p>
        </p:txBody>
      </p:sp>
      <p:sp>
        <p:nvSpPr>
          <p:cNvPr id="2" name="Title 1"/>
          <p:cNvSpPr>
            <a:spLocks noGrp="1"/>
          </p:cNvSpPr>
          <p:nvPr>
            <p:ph type="title"/>
          </p:nvPr>
        </p:nvSpPr>
        <p:spPr/>
        <p:txBody>
          <a:bodyPr/>
          <a:lstStyle/>
          <a:p>
            <a:r>
              <a:rPr lang="en-US" dirty="0"/>
              <a:t>Click to edit Master title style</a:t>
            </a:r>
          </a:p>
        </p:txBody>
      </p:sp>
      <p:sp>
        <p:nvSpPr>
          <p:cNvPr id="4" name="Slide Number Placeholder 3"/>
          <p:cNvSpPr>
            <a:spLocks noGrp="1"/>
          </p:cNvSpPr>
          <p:nvPr>
            <p:ph type="sldNum" sz="quarter" idx="10"/>
          </p:nvPr>
        </p:nvSpPr>
        <p:spPr bwMode="gray">
          <a:xfrm>
            <a:off x="8755131" y="6507316"/>
            <a:ext cx="157095"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19892061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sp>
        <p:nvSpPr>
          <p:cNvPr id="14" name="Picture Placeholder 13"/>
          <p:cNvSpPr>
            <a:spLocks noGrp="1"/>
          </p:cNvSpPr>
          <p:nvPr>
            <p:ph type="pic" sz="quarter" idx="11" hasCustomPrompt="1"/>
          </p:nvPr>
        </p:nvSpPr>
        <p:spPr>
          <a:xfrm>
            <a:off x="0" y="1"/>
            <a:ext cx="9144000" cy="3355848"/>
          </a:xfrm>
        </p:spPr>
        <p:txBody>
          <a:bodyPr lIns="91440" rIns="91440"/>
          <a:lstStyle>
            <a:lvl1pPr>
              <a:defRPr/>
            </a:lvl1pPr>
          </a:lstStyle>
          <a:p>
            <a:r>
              <a:rPr lang="en-US" dirty="0"/>
              <a:t>Drag picture to placeholder or click icon to add</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5330952"/>
            <a:ext cx="4794971" cy="1234440"/>
          </a:xfrm>
          <a:prstGeom prst="rect">
            <a:avLst/>
          </a:prstGeom>
        </p:spPr>
      </p:pic>
      <p:sp>
        <p:nvSpPr>
          <p:cNvPr id="2" name="Title 1"/>
          <p:cNvSpPr>
            <a:spLocks noGrp="1"/>
          </p:cNvSpPr>
          <p:nvPr userDrawn="1">
            <p:ph type="ctrTitle" hasCustomPrompt="1"/>
          </p:nvPr>
        </p:nvSpPr>
        <p:spPr>
          <a:xfrm>
            <a:off x="457200" y="3355848"/>
            <a:ext cx="8229600" cy="704088"/>
          </a:xfrm>
        </p:spPr>
        <p:txBody>
          <a:bodyPr anchor="t" anchorCtr="0">
            <a:normAutofit/>
          </a:bodyPr>
          <a:lstStyle>
            <a:lvl1pPr algn="l">
              <a:defRPr sz="2909"/>
            </a:lvl1pPr>
          </a:lstStyle>
          <a:p>
            <a:r>
              <a:rPr lang="en-US" dirty="0"/>
              <a:t>Title</a:t>
            </a:r>
          </a:p>
        </p:txBody>
      </p:sp>
      <p:sp>
        <p:nvSpPr>
          <p:cNvPr id="3" name="Subtitle 2"/>
          <p:cNvSpPr>
            <a:spLocks noGrp="1"/>
          </p:cNvSpPr>
          <p:nvPr userDrawn="1">
            <p:ph type="subTitle" idx="1" hasCustomPrompt="1"/>
          </p:nvPr>
        </p:nvSpPr>
        <p:spPr>
          <a:xfrm>
            <a:off x="457200" y="4069080"/>
            <a:ext cx="8229600" cy="685800"/>
          </a:xfrm>
        </p:spPr>
        <p:txBody>
          <a:bodyPr/>
          <a:lstStyle>
            <a:lvl1pPr marL="0" indent="0" algn="l">
              <a:buNone/>
              <a:defRPr sz="2182"/>
            </a:lvl1pPr>
            <a:lvl2pPr marL="415657" indent="0" algn="ctr">
              <a:buNone/>
              <a:defRPr sz="1819"/>
            </a:lvl2pPr>
            <a:lvl3pPr marL="831314" indent="0" algn="ctr">
              <a:buNone/>
              <a:defRPr sz="1637"/>
            </a:lvl3pPr>
            <a:lvl4pPr marL="1246972" indent="0" algn="ctr">
              <a:buNone/>
              <a:defRPr sz="1454"/>
            </a:lvl4pPr>
            <a:lvl5pPr marL="1662630" indent="0" algn="ctr">
              <a:buNone/>
              <a:defRPr sz="1454"/>
            </a:lvl5pPr>
            <a:lvl6pPr marL="2078287" indent="0" algn="ctr">
              <a:buNone/>
              <a:defRPr sz="1454"/>
            </a:lvl6pPr>
            <a:lvl7pPr marL="2493944" indent="0" algn="ctr">
              <a:buNone/>
              <a:defRPr sz="1454"/>
            </a:lvl7pPr>
            <a:lvl8pPr marL="2909601" indent="0" algn="ctr">
              <a:buNone/>
              <a:defRPr sz="1454"/>
            </a:lvl8pPr>
            <a:lvl9pPr marL="3325258" indent="0" algn="ctr">
              <a:buNone/>
              <a:defRPr sz="1454"/>
            </a:lvl9pPr>
          </a:lstStyle>
          <a:p>
            <a:r>
              <a:rPr lang="en-US" dirty="0"/>
              <a:t>Author Name | Author Name | Author Name</a:t>
            </a:r>
          </a:p>
        </p:txBody>
      </p:sp>
      <p:sp>
        <p:nvSpPr>
          <p:cNvPr id="8" name="Text Placeholder 7"/>
          <p:cNvSpPr>
            <a:spLocks noGrp="1"/>
          </p:cNvSpPr>
          <p:nvPr userDrawn="1">
            <p:ph type="body" sz="quarter" idx="10" hasCustomPrompt="1"/>
          </p:nvPr>
        </p:nvSpPr>
        <p:spPr>
          <a:xfrm>
            <a:off x="457200" y="4754880"/>
            <a:ext cx="8229600" cy="365760"/>
          </a:xfrm>
        </p:spPr>
        <p:txBody>
          <a:bodyPr>
            <a:normAutofit/>
          </a:bodyPr>
          <a:lstStyle>
            <a:lvl1pPr>
              <a:defRPr sz="1272"/>
            </a:lvl1pPr>
          </a:lstStyle>
          <a:p>
            <a:pPr lvl="0"/>
            <a:r>
              <a:rPr lang="en-US" dirty="0"/>
              <a:t>M / D / 20XX</a:t>
            </a:r>
          </a:p>
        </p:txBody>
      </p:sp>
      <p:sp>
        <p:nvSpPr>
          <p:cNvPr id="15" name="Rectangle 6"/>
          <p:cNvSpPr/>
          <p:nvPr userDrawn="1"/>
        </p:nvSpPr>
        <p:spPr>
          <a:xfrm>
            <a:off x="0" y="6793992"/>
            <a:ext cx="9144000" cy="6400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24" dirty="0">
              <a:solidFill>
                <a:srgbClr val="445469"/>
              </a:solidFill>
            </a:endParaRPr>
          </a:p>
        </p:txBody>
      </p:sp>
      <p:sp>
        <p:nvSpPr>
          <p:cNvPr id="11" name="Rectangle 6"/>
          <p:cNvSpPr/>
          <p:nvPr userDrawn="1"/>
        </p:nvSpPr>
        <p:spPr>
          <a:xfrm>
            <a:off x="0" y="0"/>
            <a:ext cx="9144000" cy="6400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24" dirty="0">
              <a:solidFill>
                <a:srgbClr val="445469"/>
              </a:solidFill>
            </a:endParaRPr>
          </a:p>
        </p:txBody>
      </p:sp>
    </p:spTree>
    <p:extLst>
      <p:ext uri="{BB962C8B-B14F-4D97-AF65-F5344CB8AC3E}">
        <p14:creationId xmlns:p14="http://schemas.microsoft.com/office/powerpoint/2010/main" val="1024568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8 Presenters">
    <p:spTree>
      <p:nvGrpSpPr>
        <p:cNvPr id="1" name=""/>
        <p:cNvGrpSpPr/>
        <p:nvPr/>
      </p:nvGrpSpPr>
      <p:grpSpPr>
        <a:xfrm>
          <a:off x="0" y="0"/>
          <a:ext cx="0" cy="0"/>
          <a:chOff x="0" y="0"/>
          <a:chExt cx="0" cy="0"/>
        </a:xfrm>
      </p:grpSpPr>
      <p:sp>
        <p:nvSpPr>
          <p:cNvPr id="3" name="Picture Placeholder 1"/>
          <p:cNvSpPr>
            <a:spLocks noGrp="1" noChangeAspect="1"/>
          </p:cNvSpPr>
          <p:nvPr>
            <p:ph type="pic" sz="quarter" idx="15"/>
          </p:nvPr>
        </p:nvSpPr>
        <p:spPr>
          <a:xfrm>
            <a:off x="509557" y="1737360"/>
            <a:ext cx="1737360" cy="1737360"/>
          </a:xfrm>
          <a:prstGeom prst="ellipse">
            <a:avLst/>
          </a:prstGeom>
        </p:spPr>
        <p:txBody>
          <a:bodyPr rtlCol="0">
            <a:normAutofit/>
          </a:bodyPr>
          <a:lstStyle>
            <a:lvl1pPr>
              <a:defRPr sz="1272">
                <a:solidFill>
                  <a:schemeClr val="tx2"/>
                </a:solidFill>
              </a:defRPr>
            </a:lvl1pPr>
          </a:lstStyle>
          <a:p>
            <a:pPr lvl="0"/>
            <a:r>
              <a:rPr lang="en-US" noProof="0" dirty="0"/>
              <a:t>Click icon to add picture</a:t>
            </a:r>
          </a:p>
        </p:txBody>
      </p:sp>
      <p:sp>
        <p:nvSpPr>
          <p:cNvPr id="4" name="Name Placeholder 1"/>
          <p:cNvSpPr>
            <a:spLocks noGrp="1"/>
          </p:cNvSpPr>
          <p:nvPr>
            <p:ph type="body" sz="quarter" idx="19" hasCustomPrompt="1"/>
          </p:nvPr>
        </p:nvSpPr>
        <p:spPr>
          <a:xfrm>
            <a:off x="449868" y="3584448"/>
            <a:ext cx="1765300" cy="369887"/>
          </a:xfrm>
        </p:spPr>
        <p:txBody>
          <a:bodyPr>
            <a:normAutofit/>
          </a:bodyPr>
          <a:lstStyle>
            <a:lvl1pPr algn="ctr">
              <a:defRPr sz="1800">
                <a:solidFill>
                  <a:schemeClr val="tx2"/>
                </a:solidFill>
              </a:defRPr>
            </a:lvl1pPr>
          </a:lstStyle>
          <a:p>
            <a:pPr lvl="0"/>
            <a:r>
              <a:rPr lang="en-US" dirty="0"/>
              <a:t>Name</a:t>
            </a:r>
          </a:p>
        </p:txBody>
      </p:sp>
      <p:sp>
        <p:nvSpPr>
          <p:cNvPr id="5" name="Bio Placeholder 1"/>
          <p:cNvSpPr>
            <a:spLocks noGrp="1"/>
          </p:cNvSpPr>
          <p:nvPr>
            <p:ph type="body" sz="quarter" idx="23" hasCustomPrompt="1"/>
          </p:nvPr>
        </p:nvSpPr>
        <p:spPr>
          <a:xfrm>
            <a:off x="449868" y="4306824"/>
            <a:ext cx="1765300" cy="1783080"/>
          </a:xfrm>
        </p:spPr>
        <p:txBody>
          <a:bodyPr>
            <a:noAutofit/>
          </a:bodyPr>
          <a:lstStyle>
            <a:lvl1pPr algn="ctr">
              <a:defRPr sz="1600" i="1">
                <a:solidFill>
                  <a:schemeClr val="tx2"/>
                </a:solidFill>
              </a:defRPr>
            </a:lvl1pPr>
          </a:lstStyle>
          <a:p>
            <a:pPr lvl="0"/>
            <a:r>
              <a:rPr lang="en-US" dirty="0"/>
              <a:t>Biography</a:t>
            </a:r>
          </a:p>
        </p:txBody>
      </p:sp>
      <p:sp>
        <p:nvSpPr>
          <p:cNvPr id="6" name="Picture Placeholder 2"/>
          <p:cNvSpPr>
            <a:spLocks noGrp="1" noChangeAspect="1"/>
          </p:cNvSpPr>
          <p:nvPr>
            <p:ph type="pic" sz="quarter" idx="16"/>
          </p:nvPr>
        </p:nvSpPr>
        <p:spPr>
          <a:xfrm>
            <a:off x="2674658" y="1737360"/>
            <a:ext cx="1737360" cy="1737360"/>
          </a:xfrm>
          <a:prstGeom prst="ellipse">
            <a:avLst/>
          </a:prstGeom>
        </p:spPr>
        <p:txBody>
          <a:bodyPr rtlCol="0">
            <a:normAutofit/>
          </a:bodyPr>
          <a:lstStyle>
            <a:lvl1pPr>
              <a:defRPr sz="1272">
                <a:solidFill>
                  <a:schemeClr val="tx2"/>
                </a:solidFill>
              </a:defRPr>
            </a:lvl1pPr>
          </a:lstStyle>
          <a:p>
            <a:pPr lvl="0"/>
            <a:r>
              <a:rPr lang="en-US" noProof="0" dirty="0"/>
              <a:t>Click icon to add picture</a:t>
            </a:r>
          </a:p>
        </p:txBody>
      </p:sp>
      <p:sp>
        <p:nvSpPr>
          <p:cNvPr id="7" name="Name Placeholder 2"/>
          <p:cNvSpPr>
            <a:spLocks noGrp="1"/>
          </p:cNvSpPr>
          <p:nvPr>
            <p:ph type="body" sz="quarter" idx="20" hasCustomPrompt="1"/>
          </p:nvPr>
        </p:nvSpPr>
        <p:spPr>
          <a:xfrm>
            <a:off x="2614969" y="3584448"/>
            <a:ext cx="1765300" cy="369887"/>
          </a:xfrm>
        </p:spPr>
        <p:txBody>
          <a:bodyPr>
            <a:normAutofit/>
          </a:bodyPr>
          <a:lstStyle>
            <a:lvl1pPr algn="ctr">
              <a:defRPr sz="1800">
                <a:solidFill>
                  <a:schemeClr val="tx2"/>
                </a:solidFill>
              </a:defRPr>
            </a:lvl1pPr>
          </a:lstStyle>
          <a:p>
            <a:pPr lvl="0"/>
            <a:r>
              <a:rPr lang="en-US" dirty="0"/>
              <a:t>Name</a:t>
            </a:r>
          </a:p>
        </p:txBody>
      </p:sp>
      <p:sp>
        <p:nvSpPr>
          <p:cNvPr id="8" name="Bio Placeholder 2"/>
          <p:cNvSpPr>
            <a:spLocks noGrp="1"/>
          </p:cNvSpPr>
          <p:nvPr>
            <p:ph type="body" sz="quarter" idx="24" hasCustomPrompt="1"/>
          </p:nvPr>
        </p:nvSpPr>
        <p:spPr>
          <a:xfrm>
            <a:off x="2614969" y="4306824"/>
            <a:ext cx="1765300" cy="1783080"/>
          </a:xfrm>
        </p:spPr>
        <p:txBody>
          <a:bodyPr>
            <a:noAutofit/>
          </a:bodyPr>
          <a:lstStyle>
            <a:lvl1pPr marL="0" marR="0" indent="0" algn="ctr" defTabSz="831314" rtl="0" eaLnBrk="1" fontAlgn="auto" latinLnBrk="0" hangingPunct="1">
              <a:lnSpc>
                <a:spcPct val="90000"/>
              </a:lnSpc>
              <a:spcBef>
                <a:spcPts val="909"/>
              </a:spcBef>
              <a:spcAft>
                <a:spcPts val="0"/>
              </a:spcAft>
              <a:buClrTx/>
              <a:buSzTx/>
              <a:buFont typeface="Arial" panose="020B0604020202020204" pitchFamily="34" charset="0"/>
              <a:buNone/>
              <a:tabLst/>
              <a:defRPr sz="1600" i="1">
                <a:solidFill>
                  <a:schemeClr val="tx2"/>
                </a:solidFill>
              </a:defRPr>
            </a:lvl1pPr>
          </a:lstStyle>
          <a:p>
            <a:pPr marL="0" marR="0" lvl="0" indent="0" algn="ctr" defTabSz="831314" rtl="0" eaLnBrk="1" fontAlgn="auto" latinLnBrk="0" hangingPunct="1">
              <a:lnSpc>
                <a:spcPct val="90000"/>
              </a:lnSpc>
              <a:spcBef>
                <a:spcPts val="909"/>
              </a:spcBef>
              <a:spcAft>
                <a:spcPts val="0"/>
              </a:spcAft>
              <a:buClrTx/>
              <a:buSzTx/>
              <a:buFont typeface="Arial" panose="020B0604020202020204" pitchFamily="34" charset="0"/>
              <a:buNone/>
              <a:tabLst/>
              <a:defRPr/>
            </a:pPr>
            <a:r>
              <a:rPr lang="en-US" dirty="0"/>
              <a:t>Biography</a:t>
            </a:r>
          </a:p>
        </p:txBody>
      </p:sp>
      <p:sp>
        <p:nvSpPr>
          <p:cNvPr id="9" name="Picture Placeholder 3"/>
          <p:cNvSpPr>
            <a:spLocks noGrp="1" noChangeAspect="1"/>
          </p:cNvSpPr>
          <p:nvPr>
            <p:ph type="pic" sz="quarter" idx="17"/>
          </p:nvPr>
        </p:nvSpPr>
        <p:spPr>
          <a:xfrm>
            <a:off x="4829723" y="1737360"/>
            <a:ext cx="1737360" cy="1737360"/>
          </a:xfrm>
          <a:prstGeom prst="ellipse">
            <a:avLst/>
          </a:prstGeom>
        </p:spPr>
        <p:txBody>
          <a:bodyPr rtlCol="0">
            <a:normAutofit/>
          </a:bodyPr>
          <a:lstStyle>
            <a:lvl1pPr>
              <a:defRPr sz="1272">
                <a:solidFill>
                  <a:schemeClr val="tx2"/>
                </a:solidFill>
              </a:defRPr>
            </a:lvl1pPr>
          </a:lstStyle>
          <a:p>
            <a:pPr lvl="0"/>
            <a:r>
              <a:rPr lang="en-US" noProof="0" dirty="0"/>
              <a:t>Click icon to add picture</a:t>
            </a:r>
          </a:p>
        </p:txBody>
      </p:sp>
      <p:sp>
        <p:nvSpPr>
          <p:cNvPr id="10" name="Name Placeholder 3"/>
          <p:cNvSpPr>
            <a:spLocks noGrp="1"/>
          </p:cNvSpPr>
          <p:nvPr>
            <p:ph type="body" sz="quarter" idx="21" hasCustomPrompt="1"/>
          </p:nvPr>
        </p:nvSpPr>
        <p:spPr>
          <a:xfrm>
            <a:off x="4770033" y="3584448"/>
            <a:ext cx="1765300" cy="369887"/>
          </a:xfrm>
        </p:spPr>
        <p:txBody>
          <a:bodyPr>
            <a:normAutofit/>
          </a:bodyPr>
          <a:lstStyle>
            <a:lvl1pPr algn="ctr">
              <a:defRPr sz="1800">
                <a:solidFill>
                  <a:schemeClr val="tx2"/>
                </a:solidFill>
              </a:defRPr>
            </a:lvl1pPr>
          </a:lstStyle>
          <a:p>
            <a:pPr lvl="0"/>
            <a:r>
              <a:rPr lang="en-US" dirty="0"/>
              <a:t>Name</a:t>
            </a:r>
          </a:p>
        </p:txBody>
      </p:sp>
      <p:sp>
        <p:nvSpPr>
          <p:cNvPr id="11" name="Bio Placeholder 3"/>
          <p:cNvSpPr>
            <a:spLocks noGrp="1"/>
          </p:cNvSpPr>
          <p:nvPr>
            <p:ph type="body" sz="quarter" idx="25" hasCustomPrompt="1"/>
          </p:nvPr>
        </p:nvSpPr>
        <p:spPr>
          <a:xfrm>
            <a:off x="4770033" y="4306824"/>
            <a:ext cx="1765300" cy="1783080"/>
          </a:xfrm>
        </p:spPr>
        <p:txBody>
          <a:bodyPr>
            <a:noAutofit/>
          </a:bodyPr>
          <a:lstStyle>
            <a:lvl1pPr marL="0" marR="0" indent="0" algn="ctr" defTabSz="831314" rtl="0" eaLnBrk="1" fontAlgn="auto" latinLnBrk="0" hangingPunct="1">
              <a:lnSpc>
                <a:spcPct val="90000"/>
              </a:lnSpc>
              <a:spcBef>
                <a:spcPts val="909"/>
              </a:spcBef>
              <a:spcAft>
                <a:spcPts val="0"/>
              </a:spcAft>
              <a:buClrTx/>
              <a:buSzTx/>
              <a:buFont typeface="Arial" panose="020B0604020202020204" pitchFamily="34" charset="0"/>
              <a:buNone/>
              <a:tabLst/>
              <a:defRPr sz="1600" i="1">
                <a:solidFill>
                  <a:schemeClr val="tx2"/>
                </a:solidFill>
              </a:defRPr>
            </a:lvl1pPr>
          </a:lstStyle>
          <a:p>
            <a:pPr marL="0" marR="0" lvl="0" indent="0" algn="ctr" defTabSz="831314" rtl="0" eaLnBrk="1" fontAlgn="auto" latinLnBrk="0" hangingPunct="1">
              <a:lnSpc>
                <a:spcPct val="90000"/>
              </a:lnSpc>
              <a:spcBef>
                <a:spcPts val="909"/>
              </a:spcBef>
              <a:spcAft>
                <a:spcPts val="0"/>
              </a:spcAft>
              <a:buClrTx/>
              <a:buSzTx/>
              <a:buFont typeface="Arial" panose="020B0604020202020204" pitchFamily="34" charset="0"/>
              <a:buNone/>
              <a:tabLst/>
              <a:defRPr/>
            </a:pPr>
            <a:r>
              <a:rPr lang="en-US" dirty="0"/>
              <a:t>Biography</a:t>
            </a:r>
          </a:p>
        </p:txBody>
      </p:sp>
      <p:sp>
        <p:nvSpPr>
          <p:cNvPr id="12" name="Picture Placeholder 4"/>
          <p:cNvSpPr>
            <a:spLocks noGrp="1" noChangeAspect="1"/>
          </p:cNvSpPr>
          <p:nvPr>
            <p:ph type="pic" sz="quarter" idx="18"/>
          </p:nvPr>
        </p:nvSpPr>
        <p:spPr>
          <a:xfrm>
            <a:off x="6973989" y="1737360"/>
            <a:ext cx="1737360" cy="1737360"/>
          </a:xfrm>
          <a:prstGeom prst="ellipse">
            <a:avLst/>
          </a:prstGeom>
        </p:spPr>
        <p:txBody>
          <a:bodyPr rtlCol="0">
            <a:normAutofit/>
          </a:bodyPr>
          <a:lstStyle>
            <a:lvl1pPr>
              <a:defRPr sz="1272">
                <a:solidFill>
                  <a:schemeClr val="tx2"/>
                </a:solidFill>
              </a:defRPr>
            </a:lvl1pPr>
          </a:lstStyle>
          <a:p>
            <a:pPr lvl="0"/>
            <a:r>
              <a:rPr lang="en-US" noProof="0" dirty="0"/>
              <a:t>Click icon to add picture</a:t>
            </a:r>
          </a:p>
        </p:txBody>
      </p:sp>
      <p:sp>
        <p:nvSpPr>
          <p:cNvPr id="13" name="Name Placeholder 4"/>
          <p:cNvSpPr>
            <a:spLocks noGrp="1"/>
          </p:cNvSpPr>
          <p:nvPr>
            <p:ph type="body" sz="quarter" idx="22" hasCustomPrompt="1"/>
          </p:nvPr>
        </p:nvSpPr>
        <p:spPr>
          <a:xfrm>
            <a:off x="6914300" y="3584448"/>
            <a:ext cx="1765300" cy="369887"/>
          </a:xfrm>
        </p:spPr>
        <p:txBody>
          <a:bodyPr>
            <a:normAutofit/>
          </a:bodyPr>
          <a:lstStyle>
            <a:lvl1pPr algn="ctr">
              <a:defRPr sz="1800">
                <a:solidFill>
                  <a:schemeClr val="tx2"/>
                </a:solidFill>
              </a:defRPr>
            </a:lvl1pPr>
          </a:lstStyle>
          <a:p>
            <a:pPr lvl="0"/>
            <a:r>
              <a:rPr lang="en-US" dirty="0"/>
              <a:t>Name</a:t>
            </a:r>
          </a:p>
        </p:txBody>
      </p:sp>
      <p:sp>
        <p:nvSpPr>
          <p:cNvPr id="14" name="Bio Placeholder 4"/>
          <p:cNvSpPr>
            <a:spLocks noGrp="1"/>
          </p:cNvSpPr>
          <p:nvPr>
            <p:ph type="body" sz="quarter" idx="26" hasCustomPrompt="1"/>
          </p:nvPr>
        </p:nvSpPr>
        <p:spPr>
          <a:xfrm>
            <a:off x="6914300" y="4306824"/>
            <a:ext cx="1765300" cy="1783080"/>
          </a:xfrm>
        </p:spPr>
        <p:txBody>
          <a:bodyPr>
            <a:noAutofit/>
          </a:bodyPr>
          <a:lstStyle>
            <a:lvl1pPr marL="0" marR="0" indent="0" algn="ctr" defTabSz="831314" rtl="0" eaLnBrk="1" fontAlgn="auto" latinLnBrk="0" hangingPunct="1">
              <a:lnSpc>
                <a:spcPct val="90000"/>
              </a:lnSpc>
              <a:spcBef>
                <a:spcPts val="909"/>
              </a:spcBef>
              <a:spcAft>
                <a:spcPts val="0"/>
              </a:spcAft>
              <a:buClrTx/>
              <a:buSzTx/>
              <a:buFont typeface="Arial" panose="020B0604020202020204" pitchFamily="34" charset="0"/>
              <a:buNone/>
              <a:tabLst/>
              <a:defRPr sz="1600" i="1">
                <a:solidFill>
                  <a:schemeClr val="tx2"/>
                </a:solidFill>
              </a:defRPr>
            </a:lvl1pPr>
          </a:lstStyle>
          <a:p>
            <a:pPr marL="0" marR="0" lvl="0" indent="0" algn="ctr" defTabSz="831314" rtl="0" eaLnBrk="1" fontAlgn="auto" latinLnBrk="0" hangingPunct="1">
              <a:lnSpc>
                <a:spcPct val="90000"/>
              </a:lnSpc>
              <a:spcBef>
                <a:spcPts val="909"/>
              </a:spcBef>
              <a:spcAft>
                <a:spcPts val="0"/>
              </a:spcAft>
              <a:buClrTx/>
              <a:buSzTx/>
              <a:buFont typeface="Arial" panose="020B0604020202020204" pitchFamily="34" charset="0"/>
              <a:buNone/>
              <a:tabLst/>
              <a:defRPr/>
            </a:pPr>
            <a:r>
              <a:rPr lang="en-US" dirty="0"/>
              <a:t>Biography</a:t>
            </a:r>
          </a:p>
        </p:txBody>
      </p:sp>
      <p:sp>
        <p:nvSpPr>
          <p:cNvPr id="27" name="Title 26"/>
          <p:cNvSpPr>
            <a:spLocks noGrp="1"/>
          </p:cNvSpPr>
          <p:nvPr>
            <p:ph type="title" hasCustomPrompt="1"/>
          </p:nvPr>
        </p:nvSpPr>
        <p:spPr/>
        <p:txBody>
          <a:bodyPr/>
          <a:lstStyle>
            <a:lvl1pPr>
              <a:defRPr/>
            </a:lvl1pPr>
          </a:lstStyle>
          <a:p>
            <a:r>
              <a:rPr lang="en-US" dirty="0"/>
              <a:t>Meet the presenters.</a:t>
            </a:r>
          </a:p>
        </p:txBody>
      </p:sp>
    </p:spTree>
    <p:extLst>
      <p:ext uri="{BB962C8B-B14F-4D97-AF65-F5344CB8AC3E}">
        <p14:creationId xmlns:p14="http://schemas.microsoft.com/office/powerpoint/2010/main" val="40892382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7.5 x 10 photo background">
    <p:spTree>
      <p:nvGrpSpPr>
        <p:cNvPr id="1" name=""/>
        <p:cNvGrpSpPr/>
        <p:nvPr/>
      </p:nvGrpSpPr>
      <p:grpSpPr>
        <a:xfrm>
          <a:off x="0" y="0"/>
          <a:ext cx="0" cy="0"/>
          <a:chOff x="0" y="0"/>
          <a:chExt cx="0" cy="0"/>
        </a:xfrm>
      </p:grpSpPr>
      <p:sp>
        <p:nvSpPr>
          <p:cNvPr id="3" name="Picture Placeholder 2"/>
          <p:cNvSpPr>
            <a:spLocks noGrp="1"/>
          </p:cNvSpPr>
          <p:nvPr>
            <p:ph type="pic" sz="quarter" idx="11"/>
          </p:nvPr>
        </p:nvSpPr>
        <p:spPr>
          <a:xfrm>
            <a:off x="0" y="0"/>
            <a:ext cx="9144000" cy="6858000"/>
          </a:xfr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r="100000" b="100000"/>
            </a:path>
            <a:tileRect l="-100000" t="-100000"/>
          </a:gradFill>
        </p:spPr>
        <p:txBody>
          <a:bodyPr/>
          <a:lstStyle>
            <a:lvl1pPr>
              <a:defRPr>
                <a:solidFill>
                  <a:schemeClr val="bg1"/>
                </a:solidFill>
              </a:defRPr>
            </a:lvl1pPr>
          </a:lstStyle>
          <a:p>
            <a:r>
              <a:rPr lang="en-US" dirty="0"/>
              <a:t>Click icon to add picture</a:t>
            </a:r>
          </a:p>
        </p:txBody>
      </p:sp>
      <p:sp>
        <p:nvSpPr>
          <p:cNvPr id="7" name="Title 1"/>
          <p:cNvSpPr>
            <a:spLocks noGrp="1"/>
          </p:cNvSpPr>
          <p:nvPr>
            <p:ph type="title"/>
          </p:nvPr>
        </p:nvSpPr>
        <p:spPr/>
        <p:txBody>
          <a:bodyPr>
            <a:normAutofit/>
          </a:bodyPr>
          <a:lstStyle>
            <a:lvl1pPr>
              <a:defRPr sz="4200">
                <a:solidFill>
                  <a:schemeClr val="bg1"/>
                </a:solidFill>
              </a:defRPr>
            </a:lvl1pPr>
          </a:lstStyle>
          <a:p>
            <a:r>
              <a:rPr lang="en-US"/>
              <a:t>Click to edit Master title style</a:t>
            </a:r>
            <a:endParaRPr lang="en-US" dirty="0"/>
          </a:p>
        </p:txBody>
      </p:sp>
      <p:sp>
        <p:nvSpPr>
          <p:cNvPr id="6" name="Content Placeholder 1"/>
          <p:cNvSpPr>
            <a:spLocks noGrp="1"/>
          </p:cNvSpPr>
          <p:nvPr>
            <p:ph sz="quarter" idx="10"/>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689686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ix item agenda">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n-US"/>
              <a:t>Click to edit Master title style</a:t>
            </a:r>
            <a:endParaRPr lang="en-US" dirty="0"/>
          </a:p>
        </p:txBody>
      </p:sp>
      <p:sp>
        <p:nvSpPr>
          <p:cNvPr id="24" name="Text Placeholder 2"/>
          <p:cNvSpPr>
            <a:spLocks noGrp="1"/>
          </p:cNvSpPr>
          <p:nvPr userDrawn="1">
            <p:ph type="body" sz="quarter" idx="10"/>
          </p:nvPr>
        </p:nvSpPr>
        <p:spPr>
          <a:xfrm>
            <a:off x="1176793" y="1642995"/>
            <a:ext cx="7510008" cy="655638"/>
          </a:xfrm>
        </p:spPr>
        <p:txBody>
          <a:bodyPr anchor="ctr" anchorCtr="0">
            <a:noAutofit/>
          </a:bodyPr>
          <a:lstStyle>
            <a:lvl1pPr>
              <a:defRPr sz="2546">
                <a:solidFill>
                  <a:schemeClr val="tx1"/>
                </a:solidFill>
              </a:defRPr>
            </a:lvl1pPr>
            <a:lvl2pPr>
              <a:defRPr sz="2546"/>
            </a:lvl2pPr>
            <a:lvl3pPr>
              <a:defRPr sz="2546"/>
            </a:lvl3pPr>
            <a:lvl4pPr>
              <a:defRPr sz="2546"/>
            </a:lvl4pPr>
            <a:lvl5pPr>
              <a:defRPr sz="2546"/>
            </a:lvl5pPr>
          </a:lstStyle>
          <a:p>
            <a:pPr lvl="0"/>
            <a:r>
              <a:rPr lang="en-US"/>
              <a:t>Click to edit Master text styles</a:t>
            </a:r>
          </a:p>
        </p:txBody>
      </p:sp>
      <p:sp>
        <p:nvSpPr>
          <p:cNvPr id="33" name="Text Placeholder 3"/>
          <p:cNvSpPr>
            <a:spLocks noGrp="1"/>
          </p:cNvSpPr>
          <p:nvPr userDrawn="1">
            <p:ph type="body" sz="quarter" idx="11"/>
          </p:nvPr>
        </p:nvSpPr>
        <p:spPr>
          <a:xfrm>
            <a:off x="1176793" y="2498766"/>
            <a:ext cx="7510008" cy="655638"/>
          </a:xfrm>
        </p:spPr>
        <p:txBody>
          <a:bodyPr anchor="ctr" anchorCtr="0">
            <a:noAutofit/>
          </a:bodyPr>
          <a:lstStyle>
            <a:lvl1pPr>
              <a:defRPr sz="2546">
                <a:solidFill>
                  <a:schemeClr val="tx1"/>
                </a:solidFill>
              </a:defRPr>
            </a:lvl1pPr>
            <a:lvl2pPr>
              <a:defRPr sz="2546"/>
            </a:lvl2pPr>
            <a:lvl3pPr>
              <a:defRPr sz="2546"/>
            </a:lvl3pPr>
            <a:lvl4pPr>
              <a:defRPr sz="2546"/>
            </a:lvl4pPr>
            <a:lvl5pPr>
              <a:defRPr sz="2546"/>
            </a:lvl5pPr>
          </a:lstStyle>
          <a:p>
            <a:pPr lvl="0"/>
            <a:r>
              <a:rPr lang="en-US"/>
              <a:t>Click to edit Master text styles</a:t>
            </a:r>
          </a:p>
        </p:txBody>
      </p:sp>
      <p:sp>
        <p:nvSpPr>
          <p:cNvPr id="34" name="Text Placeholder 4"/>
          <p:cNvSpPr>
            <a:spLocks noGrp="1"/>
          </p:cNvSpPr>
          <p:nvPr userDrawn="1">
            <p:ph type="body" sz="quarter" idx="12"/>
          </p:nvPr>
        </p:nvSpPr>
        <p:spPr>
          <a:xfrm>
            <a:off x="1176793" y="3354537"/>
            <a:ext cx="7510008" cy="655638"/>
          </a:xfrm>
        </p:spPr>
        <p:txBody>
          <a:bodyPr anchor="ctr" anchorCtr="0">
            <a:noAutofit/>
          </a:bodyPr>
          <a:lstStyle>
            <a:lvl1pPr>
              <a:defRPr sz="2546">
                <a:solidFill>
                  <a:schemeClr val="tx1"/>
                </a:solidFill>
              </a:defRPr>
            </a:lvl1pPr>
            <a:lvl2pPr>
              <a:defRPr sz="2546"/>
            </a:lvl2pPr>
            <a:lvl3pPr>
              <a:defRPr sz="2546"/>
            </a:lvl3pPr>
            <a:lvl4pPr>
              <a:defRPr sz="2546"/>
            </a:lvl4pPr>
            <a:lvl5pPr>
              <a:defRPr sz="2546"/>
            </a:lvl5pPr>
          </a:lstStyle>
          <a:p>
            <a:pPr lvl="0"/>
            <a:r>
              <a:rPr lang="en-US"/>
              <a:t>Click to edit Master text styles</a:t>
            </a:r>
          </a:p>
        </p:txBody>
      </p:sp>
      <p:sp>
        <p:nvSpPr>
          <p:cNvPr id="35" name="Text Placeholder 5"/>
          <p:cNvSpPr>
            <a:spLocks noGrp="1"/>
          </p:cNvSpPr>
          <p:nvPr userDrawn="1">
            <p:ph type="body" sz="quarter" idx="13"/>
          </p:nvPr>
        </p:nvSpPr>
        <p:spPr>
          <a:xfrm>
            <a:off x="1176793" y="4210308"/>
            <a:ext cx="7510008" cy="655638"/>
          </a:xfrm>
        </p:spPr>
        <p:txBody>
          <a:bodyPr anchor="ctr" anchorCtr="0">
            <a:noAutofit/>
          </a:bodyPr>
          <a:lstStyle>
            <a:lvl1pPr>
              <a:defRPr sz="2546">
                <a:solidFill>
                  <a:schemeClr val="tx1"/>
                </a:solidFill>
              </a:defRPr>
            </a:lvl1pPr>
            <a:lvl2pPr>
              <a:defRPr sz="2546"/>
            </a:lvl2pPr>
            <a:lvl3pPr>
              <a:defRPr sz="2546"/>
            </a:lvl3pPr>
            <a:lvl4pPr>
              <a:defRPr sz="2546"/>
            </a:lvl4pPr>
            <a:lvl5pPr>
              <a:defRPr sz="2546"/>
            </a:lvl5pPr>
          </a:lstStyle>
          <a:p>
            <a:pPr lvl="0"/>
            <a:r>
              <a:rPr lang="en-US"/>
              <a:t>Click to edit Master text styles</a:t>
            </a:r>
          </a:p>
        </p:txBody>
      </p:sp>
      <p:sp>
        <p:nvSpPr>
          <p:cNvPr id="36" name="Text Placeholder 6"/>
          <p:cNvSpPr>
            <a:spLocks noGrp="1"/>
          </p:cNvSpPr>
          <p:nvPr userDrawn="1">
            <p:ph type="body" sz="quarter" idx="14"/>
          </p:nvPr>
        </p:nvSpPr>
        <p:spPr>
          <a:xfrm>
            <a:off x="1176793" y="5066079"/>
            <a:ext cx="7510008" cy="655638"/>
          </a:xfrm>
        </p:spPr>
        <p:txBody>
          <a:bodyPr anchor="ctr" anchorCtr="0">
            <a:noAutofit/>
          </a:bodyPr>
          <a:lstStyle>
            <a:lvl1pPr>
              <a:defRPr sz="2546">
                <a:solidFill>
                  <a:schemeClr val="tx1"/>
                </a:solidFill>
              </a:defRPr>
            </a:lvl1pPr>
            <a:lvl2pPr>
              <a:defRPr sz="2546"/>
            </a:lvl2pPr>
            <a:lvl3pPr>
              <a:defRPr sz="2546"/>
            </a:lvl3pPr>
            <a:lvl4pPr>
              <a:defRPr sz="2546"/>
            </a:lvl4pPr>
            <a:lvl5pPr>
              <a:defRPr sz="2546"/>
            </a:lvl5pPr>
          </a:lstStyle>
          <a:p>
            <a:pPr lvl="0"/>
            <a:r>
              <a:rPr lang="en-US"/>
              <a:t>Click to edit Master text styles</a:t>
            </a:r>
          </a:p>
        </p:txBody>
      </p:sp>
      <p:sp>
        <p:nvSpPr>
          <p:cNvPr id="37" name="Text Placeholder 7"/>
          <p:cNvSpPr>
            <a:spLocks noGrp="1"/>
          </p:cNvSpPr>
          <p:nvPr userDrawn="1">
            <p:ph type="body" sz="quarter" idx="15"/>
          </p:nvPr>
        </p:nvSpPr>
        <p:spPr>
          <a:xfrm>
            <a:off x="1176793" y="5921852"/>
            <a:ext cx="7510008" cy="655638"/>
          </a:xfrm>
        </p:spPr>
        <p:txBody>
          <a:bodyPr anchor="ctr" anchorCtr="0">
            <a:noAutofit/>
          </a:bodyPr>
          <a:lstStyle>
            <a:lvl1pPr>
              <a:defRPr sz="2546">
                <a:solidFill>
                  <a:schemeClr val="tx1"/>
                </a:solidFill>
              </a:defRPr>
            </a:lvl1pPr>
            <a:lvl2pPr>
              <a:defRPr sz="2546"/>
            </a:lvl2pPr>
            <a:lvl3pPr>
              <a:defRPr sz="2546"/>
            </a:lvl3pPr>
            <a:lvl4pPr>
              <a:defRPr sz="2546"/>
            </a:lvl4pPr>
            <a:lvl5pPr>
              <a:defRPr sz="2546"/>
            </a:lvl5pPr>
          </a:lstStyle>
          <a:p>
            <a:pPr lvl="0"/>
            <a:r>
              <a:rPr lang="en-US"/>
              <a:t>Click to edit Master text styles</a:t>
            </a:r>
          </a:p>
        </p:txBody>
      </p:sp>
      <p:sp>
        <p:nvSpPr>
          <p:cNvPr id="6" name="Rectangle 8"/>
          <p:cNvSpPr/>
          <p:nvPr userDrawn="1"/>
        </p:nvSpPr>
        <p:spPr>
          <a:xfrm>
            <a:off x="457200" y="1643703"/>
            <a:ext cx="8229600" cy="654971"/>
          </a:xfrm>
          <a:prstGeom prst="rect">
            <a:avLst/>
          </a:prstGeom>
          <a:solidFill>
            <a:schemeClr val="tx2">
              <a:lumMod val="40000"/>
              <a:lumOff val="60000"/>
              <a:alpha val="14902"/>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546" b="1" dirty="0">
                <a:solidFill>
                  <a:srgbClr val="1C4583"/>
                </a:solidFill>
              </a:rPr>
              <a:t>1.</a:t>
            </a:r>
          </a:p>
        </p:txBody>
      </p:sp>
      <p:sp>
        <p:nvSpPr>
          <p:cNvPr id="17" name="Rectangle 9"/>
          <p:cNvSpPr/>
          <p:nvPr userDrawn="1"/>
        </p:nvSpPr>
        <p:spPr>
          <a:xfrm>
            <a:off x="457200" y="2499667"/>
            <a:ext cx="8229600" cy="654971"/>
          </a:xfrm>
          <a:prstGeom prst="rect">
            <a:avLst/>
          </a:prstGeom>
          <a:solidFill>
            <a:schemeClr val="tx2">
              <a:lumMod val="40000"/>
              <a:lumOff val="60000"/>
              <a:alpha val="14902"/>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546" b="1" dirty="0">
                <a:solidFill>
                  <a:srgbClr val="1C4583"/>
                </a:solidFill>
              </a:rPr>
              <a:t>2.</a:t>
            </a:r>
          </a:p>
        </p:txBody>
      </p:sp>
      <p:sp>
        <p:nvSpPr>
          <p:cNvPr id="19" name="Rectangle 10"/>
          <p:cNvSpPr/>
          <p:nvPr userDrawn="1"/>
        </p:nvSpPr>
        <p:spPr>
          <a:xfrm>
            <a:off x="457200" y="3355630"/>
            <a:ext cx="8229600" cy="654971"/>
          </a:xfrm>
          <a:prstGeom prst="rect">
            <a:avLst/>
          </a:prstGeom>
          <a:solidFill>
            <a:schemeClr val="tx2">
              <a:lumMod val="40000"/>
              <a:lumOff val="60000"/>
              <a:alpha val="14902"/>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546" b="1" dirty="0">
                <a:solidFill>
                  <a:srgbClr val="1C4583"/>
                </a:solidFill>
              </a:rPr>
              <a:t>3.</a:t>
            </a:r>
          </a:p>
        </p:txBody>
      </p:sp>
      <p:sp>
        <p:nvSpPr>
          <p:cNvPr id="20" name="Rectangle 11"/>
          <p:cNvSpPr/>
          <p:nvPr userDrawn="1"/>
        </p:nvSpPr>
        <p:spPr>
          <a:xfrm>
            <a:off x="457200" y="4211594"/>
            <a:ext cx="8229600" cy="654971"/>
          </a:xfrm>
          <a:prstGeom prst="rect">
            <a:avLst/>
          </a:prstGeom>
          <a:solidFill>
            <a:schemeClr val="tx2">
              <a:lumMod val="40000"/>
              <a:lumOff val="60000"/>
              <a:alpha val="14902"/>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546" b="1" dirty="0">
                <a:solidFill>
                  <a:srgbClr val="1C4583"/>
                </a:solidFill>
              </a:rPr>
              <a:t>4.</a:t>
            </a:r>
          </a:p>
        </p:txBody>
      </p:sp>
      <p:sp>
        <p:nvSpPr>
          <p:cNvPr id="21" name="Rectangle 12"/>
          <p:cNvSpPr/>
          <p:nvPr userDrawn="1"/>
        </p:nvSpPr>
        <p:spPr>
          <a:xfrm>
            <a:off x="457200" y="5067557"/>
            <a:ext cx="8229600" cy="654971"/>
          </a:xfrm>
          <a:prstGeom prst="rect">
            <a:avLst/>
          </a:prstGeom>
          <a:solidFill>
            <a:schemeClr val="tx2">
              <a:lumMod val="40000"/>
              <a:lumOff val="60000"/>
              <a:alpha val="14902"/>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546" b="1" dirty="0">
                <a:solidFill>
                  <a:srgbClr val="1C4583"/>
                </a:solidFill>
              </a:rPr>
              <a:t>5.</a:t>
            </a:r>
          </a:p>
        </p:txBody>
      </p:sp>
      <p:sp>
        <p:nvSpPr>
          <p:cNvPr id="22" name="Rectangle 13"/>
          <p:cNvSpPr/>
          <p:nvPr userDrawn="1"/>
        </p:nvSpPr>
        <p:spPr>
          <a:xfrm>
            <a:off x="457200" y="5923518"/>
            <a:ext cx="8229600" cy="654971"/>
          </a:xfrm>
          <a:prstGeom prst="rect">
            <a:avLst/>
          </a:prstGeom>
          <a:solidFill>
            <a:schemeClr val="tx2">
              <a:lumMod val="40000"/>
              <a:lumOff val="60000"/>
              <a:alpha val="14902"/>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546" b="1" dirty="0">
                <a:solidFill>
                  <a:srgbClr val="1C4583"/>
                </a:solidFill>
              </a:rPr>
              <a:t>6.</a:t>
            </a:r>
          </a:p>
        </p:txBody>
      </p:sp>
    </p:spTree>
    <p:extLst>
      <p:ext uri="{BB962C8B-B14F-4D97-AF65-F5344CB8AC3E}">
        <p14:creationId xmlns:p14="http://schemas.microsoft.com/office/powerpoint/2010/main" val="7961274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ive item agenda">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n-US"/>
              <a:t>Click to edit Master title style</a:t>
            </a:r>
            <a:endParaRPr lang="en-US" dirty="0"/>
          </a:p>
        </p:txBody>
      </p:sp>
      <p:sp>
        <p:nvSpPr>
          <p:cNvPr id="24" name="Text Placeholder 2"/>
          <p:cNvSpPr>
            <a:spLocks noGrp="1"/>
          </p:cNvSpPr>
          <p:nvPr userDrawn="1">
            <p:ph type="body" sz="quarter" idx="10"/>
          </p:nvPr>
        </p:nvSpPr>
        <p:spPr>
          <a:xfrm>
            <a:off x="1176793" y="1642995"/>
            <a:ext cx="7510008" cy="655638"/>
          </a:xfrm>
        </p:spPr>
        <p:txBody>
          <a:bodyPr anchor="ctr" anchorCtr="0">
            <a:noAutofit/>
          </a:bodyPr>
          <a:lstStyle>
            <a:lvl1pPr>
              <a:defRPr sz="2546">
                <a:solidFill>
                  <a:schemeClr val="tx1"/>
                </a:solidFill>
              </a:defRPr>
            </a:lvl1pPr>
            <a:lvl2pPr>
              <a:defRPr sz="2546"/>
            </a:lvl2pPr>
            <a:lvl3pPr>
              <a:defRPr sz="2546"/>
            </a:lvl3pPr>
            <a:lvl4pPr>
              <a:defRPr sz="2546"/>
            </a:lvl4pPr>
            <a:lvl5pPr>
              <a:defRPr sz="2546"/>
            </a:lvl5pPr>
          </a:lstStyle>
          <a:p>
            <a:pPr lvl="0"/>
            <a:r>
              <a:rPr lang="en-US"/>
              <a:t>Click to edit Master text styles</a:t>
            </a:r>
          </a:p>
        </p:txBody>
      </p:sp>
      <p:sp>
        <p:nvSpPr>
          <p:cNvPr id="33" name="Text Placeholder 3"/>
          <p:cNvSpPr>
            <a:spLocks noGrp="1"/>
          </p:cNvSpPr>
          <p:nvPr userDrawn="1">
            <p:ph type="body" sz="quarter" idx="11"/>
          </p:nvPr>
        </p:nvSpPr>
        <p:spPr>
          <a:xfrm>
            <a:off x="1176793" y="2498766"/>
            <a:ext cx="7510008" cy="655638"/>
          </a:xfrm>
        </p:spPr>
        <p:txBody>
          <a:bodyPr anchor="ctr" anchorCtr="0">
            <a:noAutofit/>
          </a:bodyPr>
          <a:lstStyle>
            <a:lvl1pPr>
              <a:defRPr sz="2546">
                <a:solidFill>
                  <a:schemeClr val="tx1"/>
                </a:solidFill>
              </a:defRPr>
            </a:lvl1pPr>
            <a:lvl2pPr>
              <a:defRPr sz="2546"/>
            </a:lvl2pPr>
            <a:lvl3pPr>
              <a:defRPr sz="2546"/>
            </a:lvl3pPr>
            <a:lvl4pPr>
              <a:defRPr sz="2546"/>
            </a:lvl4pPr>
            <a:lvl5pPr>
              <a:defRPr sz="2546"/>
            </a:lvl5pPr>
          </a:lstStyle>
          <a:p>
            <a:pPr lvl="0"/>
            <a:r>
              <a:rPr lang="en-US"/>
              <a:t>Click to edit Master text styles</a:t>
            </a:r>
          </a:p>
        </p:txBody>
      </p:sp>
      <p:sp>
        <p:nvSpPr>
          <p:cNvPr id="34" name="Text Placeholder 4"/>
          <p:cNvSpPr>
            <a:spLocks noGrp="1"/>
          </p:cNvSpPr>
          <p:nvPr userDrawn="1">
            <p:ph type="body" sz="quarter" idx="12"/>
          </p:nvPr>
        </p:nvSpPr>
        <p:spPr>
          <a:xfrm>
            <a:off x="1176793" y="3354537"/>
            <a:ext cx="7510008" cy="655638"/>
          </a:xfrm>
        </p:spPr>
        <p:txBody>
          <a:bodyPr anchor="ctr" anchorCtr="0">
            <a:noAutofit/>
          </a:bodyPr>
          <a:lstStyle>
            <a:lvl1pPr>
              <a:defRPr sz="2546">
                <a:solidFill>
                  <a:schemeClr val="tx1"/>
                </a:solidFill>
              </a:defRPr>
            </a:lvl1pPr>
            <a:lvl2pPr>
              <a:defRPr sz="2546"/>
            </a:lvl2pPr>
            <a:lvl3pPr>
              <a:defRPr sz="2546"/>
            </a:lvl3pPr>
            <a:lvl4pPr>
              <a:defRPr sz="2546"/>
            </a:lvl4pPr>
            <a:lvl5pPr>
              <a:defRPr sz="2546"/>
            </a:lvl5pPr>
          </a:lstStyle>
          <a:p>
            <a:pPr lvl="0"/>
            <a:r>
              <a:rPr lang="en-US"/>
              <a:t>Click to edit Master text styles</a:t>
            </a:r>
          </a:p>
        </p:txBody>
      </p:sp>
      <p:sp>
        <p:nvSpPr>
          <p:cNvPr id="35" name="Text Placeholder 5"/>
          <p:cNvSpPr>
            <a:spLocks noGrp="1"/>
          </p:cNvSpPr>
          <p:nvPr userDrawn="1">
            <p:ph type="body" sz="quarter" idx="13"/>
          </p:nvPr>
        </p:nvSpPr>
        <p:spPr>
          <a:xfrm>
            <a:off x="1176793" y="4210308"/>
            <a:ext cx="7510008" cy="655638"/>
          </a:xfrm>
        </p:spPr>
        <p:txBody>
          <a:bodyPr anchor="ctr" anchorCtr="0">
            <a:noAutofit/>
          </a:bodyPr>
          <a:lstStyle>
            <a:lvl1pPr>
              <a:defRPr sz="2546">
                <a:solidFill>
                  <a:schemeClr val="tx1"/>
                </a:solidFill>
              </a:defRPr>
            </a:lvl1pPr>
            <a:lvl2pPr>
              <a:defRPr sz="2546"/>
            </a:lvl2pPr>
            <a:lvl3pPr>
              <a:defRPr sz="2546"/>
            </a:lvl3pPr>
            <a:lvl4pPr>
              <a:defRPr sz="2546"/>
            </a:lvl4pPr>
            <a:lvl5pPr>
              <a:defRPr sz="2546"/>
            </a:lvl5pPr>
          </a:lstStyle>
          <a:p>
            <a:pPr lvl="0"/>
            <a:r>
              <a:rPr lang="en-US"/>
              <a:t>Click to edit Master text styles</a:t>
            </a:r>
          </a:p>
        </p:txBody>
      </p:sp>
      <p:sp>
        <p:nvSpPr>
          <p:cNvPr id="36" name="Text Placeholder 6"/>
          <p:cNvSpPr>
            <a:spLocks noGrp="1"/>
          </p:cNvSpPr>
          <p:nvPr userDrawn="1">
            <p:ph type="body" sz="quarter" idx="14"/>
          </p:nvPr>
        </p:nvSpPr>
        <p:spPr>
          <a:xfrm>
            <a:off x="1176793" y="5066079"/>
            <a:ext cx="7510008" cy="655638"/>
          </a:xfrm>
        </p:spPr>
        <p:txBody>
          <a:bodyPr anchor="ctr" anchorCtr="0">
            <a:noAutofit/>
          </a:bodyPr>
          <a:lstStyle>
            <a:lvl1pPr>
              <a:defRPr sz="2546">
                <a:solidFill>
                  <a:schemeClr val="tx1"/>
                </a:solidFill>
              </a:defRPr>
            </a:lvl1pPr>
            <a:lvl2pPr>
              <a:defRPr sz="2546"/>
            </a:lvl2pPr>
            <a:lvl3pPr>
              <a:defRPr sz="2546"/>
            </a:lvl3pPr>
            <a:lvl4pPr>
              <a:defRPr sz="2546"/>
            </a:lvl4pPr>
            <a:lvl5pPr>
              <a:defRPr sz="2546"/>
            </a:lvl5pPr>
          </a:lstStyle>
          <a:p>
            <a:pPr lvl="0"/>
            <a:r>
              <a:rPr lang="en-US"/>
              <a:t>Click to edit Master text styles</a:t>
            </a:r>
          </a:p>
        </p:txBody>
      </p:sp>
      <p:sp>
        <p:nvSpPr>
          <p:cNvPr id="6" name="Rectangle 8"/>
          <p:cNvSpPr/>
          <p:nvPr userDrawn="1"/>
        </p:nvSpPr>
        <p:spPr>
          <a:xfrm>
            <a:off x="457200" y="1643703"/>
            <a:ext cx="8229600" cy="654971"/>
          </a:xfrm>
          <a:prstGeom prst="rect">
            <a:avLst/>
          </a:prstGeom>
          <a:solidFill>
            <a:schemeClr val="tx2">
              <a:lumMod val="40000"/>
              <a:lumOff val="60000"/>
              <a:alpha val="14902"/>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546" b="1" dirty="0">
                <a:solidFill>
                  <a:srgbClr val="1C4583"/>
                </a:solidFill>
              </a:rPr>
              <a:t>1.</a:t>
            </a:r>
          </a:p>
        </p:txBody>
      </p:sp>
      <p:sp>
        <p:nvSpPr>
          <p:cNvPr id="17" name="Rectangle 9"/>
          <p:cNvSpPr/>
          <p:nvPr userDrawn="1"/>
        </p:nvSpPr>
        <p:spPr>
          <a:xfrm>
            <a:off x="457200" y="2499667"/>
            <a:ext cx="8229600" cy="654971"/>
          </a:xfrm>
          <a:prstGeom prst="rect">
            <a:avLst/>
          </a:prstGeom>
          <a:solidFill>
            <a:schemeClr val="tx2">
              <a:lumMod val="40000"/>
              <a:lumOff val="60000"/>
              <a:alpha val="14902"/>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546" b="1" dirty="0">
                <a:solidFill>
                  <a:srgbClr val="1C4583"/>
                </a:solidFill>
              </a:rPr>
              <a:t>2.</a:t>
            </a:r>
          </a:p>
        </p:txBody>
      </p:sp>
      <p:sp>
        <p:nvSpPr>
          <p:cNvPr id="19" name="Rectangle 10"/>
          <p:cNvSpPr/>
          <p:nvPr userDrawn="1"/>
        </p:nvSpPr>
        <p:spPr>
          <a:xfrm>
            <a:off x="457200" y="3355630"/>
            <a:ext cx="8229600" cy="654971"/>
          </a:xfrm>
          <a:prstGeom prst="rect">
            <a:avLst/>
          </a:prstGeom>
          <a:solidFill>
            <a:schemeClr val="tx2">
              <a:lumMod val="40000"/>
              <a:lumOff val="60000"/>
              <a:alpha val="14902"/>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546" b="1" dirty="0">
                <a:solidFill>
                  <a:srgbClr val="1C4583"/>
                </a:solidFill>
              </a:rPr>
              <a:t>3.</a:t>
            </a:r>
          </a:p>
        </p:txBody>
      </p:sp>
      <p:sp>
        <p:nvSpPr>
          <p:cNvPr id="20" name="Rectangle 11"/>
          <p:cNvSpPr/>
          <p:nvPr userDrawn="1"/>
        </p:nvSpPr>
        <p:spPr>
          <a:xfrm>
            <a:off x="457200" y="4211594"/>
            <a:ext cx="8229600" cy="654971"/>
          </a:xfrm>
          <a:prstGeom prst="rect">
            <a:avLst/>
          </a:prstGeom>
          <a:solidFill>
            <a:schemeClr val="tx2">
              <a:lumMod val="40000"/>
              <a:lumOff val="60000"/>
              <a:alpha val="14902"/>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546" b="1" dirty="0">
                <a:solidFill>
                  <a:srgbClr val="1C4583"/>
                </a:solidFill>
              </a:rPr>
              <a:t>4.</a:t>
            </a:r>
          </a:p>
        </p:txBody>
      </p:sp>
      <p:sp>
        <p:nvSpPr>
          <p:cNvPr id="21" name="Rectangle 12"/>
          <p:cNvSpPr/>
          <p:nvPr userDrawn="1"/>
        </p:nvSpPr>
        <p:spPr>
          <a:xfrm>
            <a:off x="457200" y="5067557"/>
            <a:ext cx="8229600" cy="654971"/>
          </a:xfrm>
          <a:prstGeom prst="rect">
            <a:avLst/>
          </a:prstGeom>
          <a:solidFill>
            <a:schemeClr val="tx2">
              <a:lumMod val="40000"/>
              <a:lumOff val="60000"/>
              <a:alpha val="14902"/>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546" b="1" dirty="0">
                <a:solidFill>
                  <a:srgbClr val="1C4583"/>
                </a:solidFill>
              </a:rPr>
              <a:t>5.</a:t>
            </a:r>
          </a:p>
        </p:txBody>
      </p:sp>
    </p:spTree>
    <p:extLst>
      <p:ext uri="{BB962C8B-B14F-4D97-AF65-F5344CB8AC3E}">
        <p14:creationId xmlns:p14="http://schemas.microsoft.com/office/powerpoint/2010/main" val="84425468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Four item agenda">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n-US"/>
              <a:t>Click to edit Master title style</a:t>
            </a:r>
            <a:endParaRPr lang="en-US" dirty="0"/>
          </a:p>
        </p:txBody>
      </p:sp>
      <p:sp>
        <p:nvSpPr>
          <p:cNvPr id="24" name="Text Placeholder 2"/>
          <p:cNvSpPr>
            <a:spLocks noGrp="1"/>
          </p:cNvSpPr>
          <p:nvPr userDrawn="1">
            <p:ph type="body" sz="quarter" idx="10"/>
          </p:nvPr>
        </p:nvSpPr>
        <p:spPr>
          <a:xfrm>
            <a:off x="1176793" y="1642995"/>
            <a:ext cx="7510008" cy="655638"/>
          </a:xfrm>
        </p:spPr>
        <p:txBody>
          <a:bodyPr anchor="ctr" anchorCtr="0">
            <a:noAutofit/>
          </a:bodyPr>
          <a:lstStyle>
            <a:lvl1pPr>
              <a:defRPr sz="2546">
                <a:solidFill>
                  <a:schemeClr val="tx1"/>
                </a:solidFill>
              </a:defRPr>
            </a:lvl1pPr>
            <a:lvl2pPr>
              <a:defRPr sz="2546"/>
            </a:lvl2pPr>
            <a:lvl3pPr>
              <a:defRPr sz="2546"/>
            </a:lvl3pPr>
            <a:lvl4pPr>
              <a:defRPr sz="2546"/>
            </a:lvl4pPr>
            <a:lvl5pPr>
              <a:defRPr sz="2546"/>
            </a:lvl5pPr>
          </a:lstStyle>
          <a:p>
            <a:pPr lvl="0"/>
            <a:r>
              <a:rPr lang="en-US"/>
              <a:t>Click to edit Master text styles</a:t>
            </a:r>
          </a:p>
        </p:txBody>
      </p:sp>
      <p:sp>
        <p:nvSpPr>
          <p:cNvPr id="33" name="Text Placeholder 3"/>
          <p:cNvSpPr>
            <a:spLocks noGrp="1"/>
          </p:cNvSpPr>
          <p:nvPr userDrawn="1">
            <p:ph type="body" sz="quarter" idx="11"/>
          </p:nvPr>
        </p:nvSpPr>
        <p:spPr>
          <a:xfrm>
            <a:off x="1176793" y="2498766"/>
            <a:ext cx="7510008" cy="655638"/>
          </a:xfrm>
        </p:spPr>
        <p:txBody>
          <a:bodyPr anchor="ctr" anchorCtr="0">
            <a:noAutofit/>
          </a:bodyPr>
          <a:lstStyle>
            <a:lvl1pPr>
              <a:defRPr sz="2546">
                <a:solidFill>
                  <a:schemeClr val="tx1"/>
                </a:solidFill>
              </a:defRPr>
            </a:lvl1pPr>
            <a:lvl2pPr>
              <a:defRPr sz="2546"/>
            </a:lvl2pPr>
            <a:lvl3pPr>
              <a:defRPr sz="2546"/>
            </a:lvl3pPr>
            <a:lvl4pPr>
              <a:defRPr sz="2546"/>
            </a:lvl4pPr>
            <a:lvl5pPr>
              <a:defRPr sz="2546"/>
            </a:lvl5pPr>
          </a:lstStyle>
          <a:p>
            <a:pPr lvl="0"/>
            <a:r>
              <a:rPr lang="en-US"/>
              <a:t>Click to edit Master text styles</a:t>
            </a:r>
          </a:p>
        </p:txBody>
      </p:sp>
      <p:sp>
        <p:nvSpPr>
          <p:cNvPr id="34" name="Text Placeholder 4"/>
          <p:cNvSpPr>
            <a:spLocks noGrp="1"/>
          </p:cNvSpPr>
          <p:nvPr userDrawn="1">
            <p:ph type="body" sz="quarter" idx="12"/>
          </p:nvPr>
        </p:nvSpPr>
        <p:spPr>
          <a:xfrm>
            <a:off x="1176793" y="3354537"/>
            <a:ext cx="7510008" cy="655638"/>
          </a:xfrm>
        </p:spPr>
        <p:txBody>
          <a:bodyPr anchor="ctr" anchorCtr="0">
            <a:noAutofit/>
          </a:bodyPr>
          <a:lstStyle>
            <a:lvl1pPr>
              <a:defRPr sz="2546">
                <a:solidFill>
                  <a:schemeClr val="tx1"/>
                </a:solidFill>
              </a:defRPr>
            </a:lvl1pPr>
            <a:lvl2pPr>
              <a:defRPr sz="2546"/>
            </a:lvl2pPr>
            <a:lvl3pPr>
              <a:defRPr sz="2546"/>
            </a:lvl3pPr>
            <a:lvl4pPr>
              <a:defRPr sz="2546"/>
            </a:lvl4pPr>
            <a:lvl5pPr>
              <a:defRPr sz="2546"/>
            </a:lvl5pPr>
          </a:lstStyle>
          <a:p>
            <a:pPr lvl="0"/>
            <a:r>
              <a:rPr lang="en-US"/>
              <a:t>Click to edit Master text styles</a:t>
            </a:r>
          </a:p>
        </p:txBody>
      </p:sp>
      <p:sp>
        <p:nvSpPr>
          <p:cNvPr id="35" name="Text Placeholder 5"/>
          <p:cNvSpPr>
            <a:spLocks noGrp="1"/>
          </p:cNvSpPr>
          <p:nvPr userDrawn="1">
            <p:ph type="body" sz="quarter" idx="13"/>
          </p:nvPr>
        </p:nvSpPr>
        <p:spPr>
          <a:xfrm>
            <a:off x="1176793" y="4210308"/>
            <a:ext cx="7510008" cy="655638"/>
          </a:xfrm>
        </p:spPr>
        <p:txBody>
          <a:bodyPr anchor="ctr" anchorCtr="0">
            <a:noAutofit/>
          </a:bodyPr>
          <a:lstStyle>
            <a:lvl1pPr>
              <a:defRPr sz="2546">
                <a:solidFill>
                  <a:schemeClr val="tx1"/>
                </a:solidFill>
              </a:defRPr>
            </a:lvl1pPr>
            <a:lvl2pPr>
              <a:defRPr sz="2546"/>
            </a:lvl2pPr>
            <a:lvl3pPr>
              <a:defRPr sz="2546"/>
            </a:lvl3pPr>
            <a:lvl4pPr>
              <a:defRPr sz="2546"/>
            </a:lvl4pPr>
            <a:lvl5pPr>
              <a:defRPr sz="2546"/>
            </a:lvl5pPr>
          </a:lstStyle>
          <a:p>
            <a:pPr lvl="0"/>
            <a:r>
              <a:rPr lang="en-US"/>
              <a:t>Click to edit Master text styles</a:t>
            </a:r>
          </a:p>
        </p:txBody>
      </p:sp>
      <p:sp>
        <p:nvSpPr>
          <p:cNvPr id="6" name="Rectangle 8"/>
          <p:cNvSpPr/>
          <p:nvPr userDrawn="1"/>
        </p:nvSpPr>
        <p:spPr>
          <a:xfrm>
            <a:off x="457200" y="1643703"/>
            <a:ext cx="8229600" cy="654971"/>
          </a:xfrm>
          <a:prstGeom prst="rect">
            <a:avLst/>
          </a:prstGeom>
          <a:solidFill>
            <a:schemeClr val="tx2">
              <a:lumMod val="40000"/>
              <a:lumOff val="60000"/>
              <a:alpha val="14902"/>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546" b="1" dirty="0">
                <a:solidFill>
                  <a:srgbClr val="1C4583"/>
                </a:solidFill>
              </a:rPr>
              <a:t>1.</a:t>
            </a:r>
          </a:p>
        </p:txBody>
      </p:sp>
      <p:sp>
        <p:nvSpPr>
          <p:cNvPr id="17" name="Rectangle 9"/>
          <p:cNvSpPr/>
          <p:nvPr userDrawn="1"/>
        </p:nvSpPr>
        <p:spPr>
          <a:xfrm>
            <a:off x="457200" y="2499667"/>
            <a:ext cx="8229600" cy="654971"/>
          </a:xfrm>
          <a:prstGeom prst="rect">
            <a:avLst/>
          </a:prstGeom>
          <a:solidFill>
            <a:schemeClr val="tx2">
              <a:lumMod val="40000"/>
              <a:lumOff val="60000"/>
              <a:alpha val="14902"/>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546" b="1" dirty="0">
                <a:solidFill>
                  <a:srgbClr val="1C4583"/>
                </a:solidFill>
              </a:rPr>
              <a:t>2.</a:t>
            </a:r>
          </a:p>
        </p:txBody>
      </p:sp>
      <p:sp>
        <p:nvSpPr>
          <p:cNvPr id="19" name="Rectangle 10"/>
          <p:cNvSpPr/>
          <p:nvPr userDrawn="1"/>
        </p:nvSpPr>
        <p:spPr>
          <a:xfrm>
            <a:off x="457200" y="3355630"/>
            <a:ext cx="8229600" cy="654971"/>
          </a:xfrm>
          <a:prstGeom prst="rect">
            <a:avLst/>
          </a:prstGeom>
          <a:solidFill>
            <a:schemeClr val="tx2">
              <a:lumMod val="40000"/>
              <a:lumOff val="60000"/>
              <a:alpha val="14902"/>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546" b="1" dirty="0">
                <a:solidFill>
                  <a:srgbClr val="1C4583"/>
                </a:solidFill>
              </a:rPr>
              <a:t>3.</a:t>
            </a:r>
          </a:p>
        </p:txBody>
      </p:sp>
      <p:sp>
        <p:nvSpPr>
          <p:cNvPr id="20" name="Rectangle 11"/>
          <p:cNvSpPr/>
          <p:nvPr userDrawn="1"/>
        </p:nvSpPr>
        <p:spPr>
          <a:xfrm>
            <a:off x="457200" y="4211594"/>
            <a:ext cx="8229600" cy="654971"/>
          </a:xfrm>
          <a:prstGeom prst="rect">
            <a:avLst/>
          </a:prstGeom>
          <a:solidFill>
            <a:schemeClr val="tx2">
              <a:lumMod val="40000"/>
              <a:lumOff val="60000"/>
              <a:alpha val="14902"/>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546" b="1" dirty="0">
                <a:solidFill>
                  <a:srgbClr val="1C4583"/>
                </a:solidFill>
              </a:rPr>
              <a:t>4.</a:t>
            </a:r>
          </a:p>
        </p:txBody>
      </p:sp>
    </p:spTree>
    <p:extLst>
      <p:ext uri="{BB962C8B-B14F-4D97-AF65-F5344CB8AC3E}">
        <p14:creationId xmlns:p14="http://schemas.microsoft.com/office/powerpoint/2010/main" val="255855786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hree item agenda">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n-US"/>
              <a:t>Click to edit Master title style</a:t>
            </a:r>
            <a:endParaRPr lang="en-US" dirty="0"/>
          </a:p>
        </p:txBody>
      </p:sp>
      <p:sp>
        <p:nvSpPr>
          <p:cNvPr id="24" name="Text Placeholder 2"/>
          <p:cNvSpPr>
            <a:spLocks noGrp="1"/>
          </p:cNvSpPr>
          <p:nvPr userDrawn="1">
            <p:ph type="body" sz="quarter" idx="10"/>
          </p:nvPr>
        </p:nvSpPr>
        <p:spPr>
          <a:xfrm>
            <a:off x="1176793" y="1642995"/>
            <a:ext cx="7510008" cy="655638"/>
          </a:xfrm>
        </p:spPr>
        <p:txBody>
          <a:bodyPr anchor="ctr" anchorCtr="0">
            <a:noAutofit/>
          </a:bodyPr>
          <a:lstStyle>
            <a:lvl1pPr>
              <a:defRPr sz="2546">
                <a:solidFill>
                  <a:schemeClr val="tx1"/>
                </a:solidFill>
              </a:defRPr>
            </a:lvl1pPr>
            <a:lvl2pPr>
              <a:defRPr sz="2546"/>
            </a:lvl2pPr>
            <a:lvl3pPr>
              <a:defRPr sz="2546"/>
            </a:lvl3pPr>
            <a:lvl4pPr>
              <a:defRPr sz="2546"/>
            </a:lvl4pPr>
            <a:lvl5pPr>
              <a:defRPr sz="2546"/>
            </a:lvl5pPr>
          </a:lstStyle>
          <a:p>
            <a:pPr lvl="0"/>
            <a:r>
              <a:rPr lang="en-US"/>
              <a:t>Click to edit Master text styles</a:t>
            </a:r>
          </a:p>
        </p:txBody>
      </p:sp>
      <p:sp>
        <p:nvSpPr>
          <p:cNvPr id="33" name="Text Placeholder 3"/>
          <p:cNvSpPr>
            <a:spLocks noGrp="1"/>
          </p:cNvSpPr>
          <p:nvPr userDrawn="1">
            <p:ph type="body" sz="quarter" idx="11"/>
          </p:nvPr>
        </p:nvSpPr>
        <p:spPr>
          <a:xfrm>
            <a:off x="1176793" y="2498766"/>
            <a:ext cx="7510008" cy="655638"/>
          </a:xfrm>
        </p:spPr>
        <p:txBody>
          <a:bodyPr anchor="ctr" anchorCtr="0">
            <a:noAutofit/>
          </a:bodyPr>
          <a:lstStyle>
            <a:lvl1pPr>
              <a:defRPr sz="2546">
                <a:solidFill>
                  <a:schemeClr val="tx1"/>
                </a:solidFill>
              </a:defRPr>
            </a:lvl1pPr>
            <a:lvl2pPr>
              <a:defRPr sz="2546"/>
            </a:lvl2pPr>
            <a:lvl3pPr>
              <a:defRPr sz="2546"/>
            </a:lvl3pPr>
            <a:lvl4pPr>
              <a:defRPr sz="2546"/>
            </a:lvl4pPr>
            <a:lvl5pPr>
              <a:defRPr sz="2546"/>
            </a:lvl5pPr>
          </a:lstStyle>
          <a:p>
            <a:pPr lvl="0"/>
            <a:r>
              <a:rPr lang="en-US"/>
              <a:t>Click to edit Master text styles</a:t>
            </a:r>
          </a:p>
        </p:txBody>
      </p:sp>
      <p:sp>
        <p:nvSpPr>
          <p:cNvPr id="34" name="Text Placeholder 4"/>
          <p:cNvSpPr>
            <a:spLocks noGrp="1"/>
          </p:cNvSpPr>
          <p:nvPr userDrawn="1">
            <p:ph type="body" sz="quarter" idx="12"/>
          </p:nvPr>
        </p:nvSpPr>
        <p:spPr>
          <a:xfrm>
            <a:off x="1176793" y="3354537"/>
            <a:ext cx="7510008" cy="655638"/>
          </a:xfrm>
        </p:spPr>
        <p:txBody>
          <a:bodyPr anchor="ctr" anchorCtr="0">
            <a:noAutofit/>
          </a:bodyPr>
          <a:lstStyle>
            <a:lvl1pPr>
              <a:defRPr sz="2546">
                <a:solidFill>
                  <a:schemeClr val="tx1"/>
                </a:solidFill>
              </a:defRPr>
            </a:lvl1pPr>
            <a:lvl2pPr>
              <a:defRPr sz="2546"/>
            </a:lvl2pPr>
            <a:lvl3pPr>
              <a:defRPr sz="2546"/>
            </a:lvl3pPr>
            <a:lvl4pPr>
              <a:defRPr sz="2546"/>
            </a:lvl4pPr>
            <a:lvl5pPr>
              <a:defRPr sz="2546"/>
            </a:lvl5pPr>
          </a:lstStyle>
          <a:p>
            <a:pPr lvl="0"/>
            <a:r>
              <a:rPr lang="en-US"/>
              <a:t>Click to edit Master text styles</a:t>
            </a:r>
          </a:p>
        </p:txBody>
      </p:sp>
      <p:sp>
        <p:nvSpPr>
          <p:cNvPr id="6" name="Rectangle 8"/>
          <p:cNvSpPr/>
          <p:nvPr userDrawn="1"/>
        </p:nvSpPr>
        <p:spPr>
          <a:xfrm>
            <a:off x="457200" y="1643703"/>
            <a:ext cx="8229600" cy="654971"/>
          </a:xfrm>
          <a:prstGeom prst="rect">
            <a:avLst/>
          </a:prstGeom>
          <a:solidFill>
            <a:schemeClr val="tx2">
              <a:lumMod val="40000"/>
              <a:lumOff val="60000"/>
              <a:alpha val="14902"/>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546" b="1" dirty="0">
                <a:solidFill>
                  <a:srgbClr val="1C4583"/>
                </a:solidFill>
              </a:rPr>
              <a:t>1.</a:t>
            </a:r>
          </a:p>
        </p:txBody>
      </p:sp>
      <p:sp>
        <p:nvSpPr>
          <p:cNvPr id="17" name="Rectangle 9"/>
          <p:cNvSpPr/>
          <p:nvPr userDrawn="1"/>
        </p:nvSpPr>
        <p:spPr>
          <a:xfrm>
            <a:off x="457200" y="2499667"/>
            <a:ext cx="8229600" cy="654971"/>
          </a:xfrm>
          <a:prstGeom prst="rect">
            <a:avLst/>
          </a:prstGeom>
          <a:solidFill>
            <a:schemeClr val="tx2">
              <a:lumMod val="40000"/>
              <a:lumOff val="60000"/>
              <a:alpha val="14902"/>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546" b="1" dirty="0">
                <a:solidFill>
                  <a:srgbClr val="1C4583"/>
                </a:solidFill>
              </a:rPr>
              <a:t>2.</a:t>
            </a:r>
          </a:p>
        </p:txBody>
      </p:sp>
      <p:sp>
        <p:nvSpPr>
          <p:cNvPr id="19" name="Rectangle 10"/>
          <p:cNvSpPr/>
          <p:nvPr userDrawn="1"/>
        </p:nvSpPr>
        <p:spPr>
          <a:xfrm>
            <a:off x="457200" y="3355630"/>
            <a:ext cx="8229600" cy="654971"/>
          </a:xfrm>
          <a:prstGeom prst="rect">
            <a:avLst/>
          </a:prstGeom>
          <a:solidFill>
            <a:schemeClr val="tx2">
              <a:lumMod val="40000"/>
              <a:lumOff val="60000"/>
              <a:alpha val="14902"/>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546" b="1" dirty="0">
                <a:solidFill>
                  <a:srgbClr val="1C4583"/>
                </a:solidFill>
              </a:rPr>
              <a:t>3.</a:t>
            </a:r>
          </a:p>
        </p:txBody>
      </p:sp>
    </p:spTree>
    <p:extLst>
      <p:ext uri="{BB962C8B-B14F-4D97-AF65-F5344CB8AC3E}">
        <p14:creationId xmlns:p14="http://schemas.microsoft.com/office/powerpoint/2010/main" val="273798473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item agenda">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n-US"/>
              <a:t>Click to edit Master title style</a:t>
            </a:r>
            <a:endParaRPr lang="en-US" dirty="0"/>
          </a:p>
        </p:txBody>
      </p:sp>
      <p:sp>
        <p:nvSpPr>
          <p:cNvPr id="24" name="Text Placeholder 2"/>
          <p:cNvSpPr>
            <a:spLocks noGrp="1"/>
          </p:cNvSpPr>
          <p:nvPr userDrawn="1">
            <p:ph type="body" sz="quarter" idx="10"/>
          </p:nvPr>
        </p:nvSpPr>
        <p:spPr>
          <a:xfrm>
            <a:off x="1176793" y="1642995"/>
            <a:ext cx="7510008" cy="655638"/>
          </a:xfrm>
        </p:spPr>
        <p:txBody>
          <a:bodyPr anchor="ctr" anchorCtr="0">
            <a:noAutofit/>
          </a:bodyPr>
          <a:lstStyle>
            <a:lvl1pPr>
              <a:defRPr sz="2546">
                <a:solidFill>
                  <a:schemeClr val="tx1"/>
                </a:solidFill>
              </a:defRPr>
            </a:lvl1pPr>
            <a:lvl2pPr>
              <a:defRPr sz="2546"/>
            </a:lvl2pPr>
            <a:lvl3pPr>
              <a:defRPr sz="2546"/>
            </a:lvl3pPr>
            <a:lvl4pPr>
              <a:defRPr sz="2546"/>
            </a:lvl4pPr>
            <a:lvl5pPr>
              <a:defRPr sz="2546"/>
            </a:lvl5pPr>
          </a:lstStyle>
          <a:p>
            <a:pPr lvl="0"/>
            <a:r>
              <a:rPr lang="en-US"/>
              <a:t>Click to edit Master text styles</a:t>
            </a:r>
          </a:p>
        </p:txBody>
      </p:sp>
      <p:sp>
        <p:nvSpPr>
          <p:cNvPr id="33" name="Text Placeholder 3"/>
          <p:cNvSpPr>
            <a:spLocks noGrp="1"/>
          </p:cNvSpPr>
          <p:nvPr userDrawn="1">
            <p:ph type="body" sz="quarter" idx="11"/>
          </p:nvPr>
        </p:nvSpPr>
        <p:spPr>
          <a:xfrm>
            <a:off x="1176793" y="2498766"/>
            <a:ext cx="7510008" cy="655638"/>
          </a:xfrm>
        </p:spPr>
        <p:txBody>
          <a:bodyPr anchor="ctr" anchorCtr="0">
            <a:noAutofit/>
          </a:bodyPr>
          <a:lstStyle>
            <a:lvl1pPr>
              <a:defRPr sz="2546">
                <a:solidFill>
                  <a:schemeClr val="tx1"/>
                </a:solidFill>
              </a:defRPr>
            </a:lvl1pPr>
            <a:lvl2pPr>
              <a:defRPr sz="2546"/>
            </a:lvl2pPr>
            <a:lvl3pPr>
              <a:defRPr sz="2546"/>
            </a:lvl3pPr>
            <a:lvl4pPr>
              <a:defRPr sz="2546"/>
            </a:lvl4pPr>
            <a:lvl5pPr>
              <a:defRPr sz="2546"/>
            </a:lvl5pPr>
          </a:lstStyle>
          <a:p>
            <a:pPr lvl="0"/>
            <a:r>
              <a:rPr lang="en-US"/>
              <a:t>Click to edit Master text styles</a:t>
            </a:r>
          </a:p>
        </p:txBody>
      </p:sp>
      <p:sp>
        <p:nvSpPr>
          <p:cNvPr id="6" name="Rectangle 8"/>
          <p:cNvSpPr/>
          <p:nvPr userDrawn="1"/>
        </p:nvSpPr>
        <p:spPr>
          <a:xfrm>
            <a:off x="457200" y="1643703"/>
            <a:ext cx="8229600" cy="654971"/>
          </a:xfrm>
          <a:prstGeom prst="rect">
            <a:avLst/>
          </a:prstGeom>
          <a:solidFill>
            <a:schemeClr val="tx2">
              <a:lumMod val="40000"/>
              <a:lumOff val="60000"/>
              <a:alpha val="14902"/>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546" b="1" dirty="0">
                <a:solidFill>
                  <a:srgbClr val="1C4583"/>
                </a:solidFill>
              </a:rPr>
              <a:t>1.</a:t>
            </a:r>
          </a:p>
        </p:txBody>
      </p:sp>
      <p:sp>
        <p:nvSpPr>
          <p:cNvPr id="17" name="Rectangle 9"/>
          <p:cNvSpPr/>
          <p:nvPr userDrawn="1"/>
        </p:nvSpPr>
        <p:spPr>
          <a:xfrm>
            <a:off x="457200" y="2499667"/>
            <a:ext cx="8229600" cy="654971"/>
          </a:xfrm>
          <a:prstGeom prst="rect">
            <a:avLst/>
          </a:prstGeom>
          <a:solidFill>
            <a:schemeClr val="tx2">
              <a:lumMod val="40000"/>
              <a:lumOff val="60000"/>
              <a:alpha val="14902"/>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546" b="1" dirty="0">
                <a:solidFill>
                  <a:srgbClr val="1C4583"/>
                </a:solidFill>
              </a:rPr>
              <a:t>2.</a:t>
            </a:r>
          </a:p>
        </p:txBody>
      </p:sp>
    </p:spTree>
    <p:extLst>
      <p:ext uri="{BB962C8B-B14F-4D97-AF65-F5344CB8AC3E}">
        <p14:creationId xmlns:p14="http://schemas.microsoft.com/office/powerpoint/2010/main" val="1871459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Right picture">
    <p:spTree>
      <p:nvGrpSpPr>
        <p:cNvPr id="1" name=""/>
        <p:cNvGrpSpPr/>
        <p:nvPr/>
      </p:nvGrpSpPr>
      <p:grpSpPr>
        <a:xfrm>
          <a:off x="0" y="0"/>
          <a:ext cx="0" cy="0"/>
          <a:chOff x="0" y="0"/>
          <a:chExt cx="0" cy="0"/>
        </a:xfrm>
      </p:grpSpPr>
      <p:sp>
        <p:nvSpPr>
          <p:cNvPr id="17" name="Rectangle 16"/>
          <p:cNvSpPr/>
          <p:nvPr userDrawn="1"/>
        </p:nvSpPr>
        <p:spPr>
          <a:xfrm>
            <a:off x="0" y="0"/>
            <a:ext cx="4860744"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24" dirty="0">
              <a:solidFill>
                <a:srgbClr val="445469"/>
              </a:solidFill>
            </a:endParaRPr>
          </a:p>
        </p:txBody>
      </p:sp>
      <p:sp>
        <p:nvSpPr>
          <p:cNvPr id="2" name="Title 1"/>
          <p:cNvSpPr>
            <a:spLocks noGrp="1"/>
          </p:cNvSpPr>
          <p:nvPr>
            <p:ph type="title"/>
          </p:nvPr>
        </p:nvSpPr>
        <p:spPr>
          <a:xfrm>
            <a:off x="457200" y="262882"/>
            <a:ext cx="3907966" cy="1143000"/>
          </a:xfrm>
        </p:spPr>
        <p:txBody>
          <a:bodyPr anchor="ctr">
            <a:normAutofit/>
          </a:bodyPr>
          <a:lstStyle>
            <a:lvl1pPr>
              <a:defRPr sz="2909">
                <a:solidFill>
                  <a:srgbClr val="FFF7FD"/>
                </a:solidFill>
              </a:defRPr>
            </a:lvl1pPr>
          </a:lstStyle>
          <a:p>
            <a:r>
              <a:rPr lang="en-US"/>
              <a:t>Click to edit Master title style</a:t>
            </a:r>
            <a:endParaRPr lang="en-US" dirty="0"/>
          </a:p>
        </p:txBody>
      </p:sp>
      <p:sp>
        <p:nvSpPr>
          <p:cNvPr id="7" name="Content Placeholder 6"/>
          <p:cNvSpPr>
            <a:spLocks noGrp="1"/>
          </p:cNvSpPr>
          <p:nvPr>
            <p:ph sz="quarter" idx="14"/>
          </p:nvPr>
        </p:nvSpPr>
        <p:spPr>
          <a:xfrm>
            <a:off x="457200" y="1646238"/>
            <a:ext cx="3908426" cy="493712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quarter" idx="15" hasCustomPrompt="1"/>
          </p:nvPr>
        </p:nvSpPr>
        <p:spPr>
          <a:xfrm>
            <a:off x="4860926" y="63502"/>
            <a:ext cx="4283075" cy="6703060"/>
          </a:xfrm>
        </p:spPr>
        <p:txBody>
          <a:bodyPr tIns="91440" bIns="91440" anchor="t" anchorCtr="0"/>
          <a:lstStyle>
            <a:lvl1pPr>
              <a:defRPr baseline="0"/>
            </a:lvl1pPr>
          </a:lstStyle>
          <a:p>
            <a:pPr lvl="0"/>
            <a:r>
              <a:rPr lang="en-US" dirty="0"/>
              <a:t>Click to add text.</a:t>
            </a:r>
            <a:br>
              <a:rPr lang="en-US" dirty="0"/>
            </a:br>
            <a:r>
              <a:rPr lang="en-US" dirty="0"/>
              <a:t>Click icons to add</a:t>
            </a:r>
            <a:br>
              <a:rPr lang="en-US" dirty="0"/>
            </a:br>
            <a:r>
              <a:rPr lang="en-US" dirty="0"/>
              <a:t>objects.</a:t>
            </a:r>
          </a:p>
        </p:txBody>
      </p:sp>
    </p:spTree>
    <p:extLst>
      <p:ext uri="{BB962C8B-B14F-4D97-AF65-F5344CB8AC3E}">
        <p14:creationId xmlns:p14="http://schemas.microsoft.com/office/powerpoint/2010/main" val="13463663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7.5 x 10 photo background">
    <p:spTree>
      <p:nvGrpSpPr>
        <p:cNvPr id="1" name=""/>
        <p:cNvGrpSpPr/>
        <p:nvPr/>
      </p:nvGrpSpPr>
      <p:grpSpPr>
        <a:xfrm>
          <a:off x="0" y="0"/>
          <a:ext cx="0" cy="0"/>
          <a:chOff x="0" y="0"/>
          <a:chExt cx="0" cy="0"/>
        </a:xfrm>
      </p:grpSpPr>
      <p:sp>
        <p:nvSpPr>
          <p:cNvPr id="3" name="Picture Placeholder 2"/>
          <p:cNvSpPr>
            <a:spLocks noGrp="1"/>
          </p:cNvSpPr>
          <p:nvPr>
            <p:ph type="pic" sz="quarter" idx="11"/>
          </p:nvPr>
        </p:nvSpPr>
        <p:spPr>
          <a:xfrm>
            <a:off x="0" y="0"/>
            <a:ext cx="9144000" cy="6858000"/>
          </a:xfr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r="100000" b="100000"/>
            </a:path>
            <a:tileRect l="-100000" t="-100000"/>
          </a:gradFill>
        </p:spPr>
        <p:txBody>
          <a:bodyPr/>
          <a:lstStyle>
            <a:lvl1pPr>
              <a:defRPr>
                <a:solidFill>
                  <a:schemeClr val="bg1"/>
                </a:solidFill>
              </a:defRPr>
            </a:lvl1pPr>
          </a:lstStyle>
          <a:p>
            <a:endParaRPr lang="en-US" dirty="0"/>
          </a:p>
        </p:txBody>
      </p:sp>
      <p:sp>
        <p:nvSpPr>
          <p:cNvPr id="7" name="Title 1"/>
          <p:cNvSpPr>
            <a:spLocks noGrp="1"/>
          </p:cNvSpPr>
          <p:nvPr>
            <p:ph type="title"/>
          </p:nvPr>
        </p:nvSpPr>
        <p:spPr/>
        <p:txBody>
          <a:bodyPr>
            <a:normAutofit/>
          </a:bodyPr>
          <a:lstStyle>
            <a:lvl1pPr>
              <a:defRPr sz="4200">
                <a:solidFill>
                  <a:schemeClr val="bg1"/>
                </a:solidFill>
              </a:defRPr>
            </a:lvl1pPr>
          </a:lstStyle>
          <a:p>
            <a:r>
              <a:rPr lang="en-US" dirty="0"/>
              <a:t>Click to edit Master title style</a:t>
            </a:r>
          </a:p>
        </p:txBody>
      </p:sp>
      <p:sp>
        <p:nvSpPr>
          <p:cNvPr id="6" name="Content Placeholder 1"/>
          <p:cNvSpPr>
            <a:spLocks noGrp="1"/>
          </p:cNvSpPr>
          <p:nvPr>
            <p:ph sz="quarter" idx="10"/>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531113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Left picture">
    <p:spTree>
      <p:nvGrpSpPr>
        <p:cNvPr id="1" name=""/>
        <p:cNvGrpSpPr/>
        <p:nvPr/>
      </p:nvGrpSpPr>
      <p:grpSpPr>
        <a:xfrm>
          <a:off x="0" y="0"/>
          <a:ext cx="0" cy="0"/>
          <a:chOff x="0" y="0"/>
          <a:chExt cx="0" cy="0"/>
        </a:xfrm>
      </p:grpSpPr>
      <p:sp>
        <p:nvSpPr>
          <p:cNvPr id="17" name="Rectangle 16"/>
          <p:cNvSpPr/>
          <p:nvPr userDrawn="1"/>
        </p:nvSpPr>
        <p:spPr>
          <a:xfrm>
            <a:off x="4283257" y="0"/>
            <a:ext cx="4860744"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24" dirty="0">
              <a:solidFill>
                <a:srgbClr val="445469"/>
              </a:solidFill>
            </a:endParaRPr>
          </a:p>
        </p:txBody>
      </p:sp>
      <p:sp>
        <p:nvSpPr>
          <p:cNvPr id="4" name="Content Placeholder 3"/>
          <p:cNvSpPr>
            <a:spLocks noGrp="1"/>
          </p:cNvSpPr>
          <p:nvPr>
            <p:ph sz="quarter" idx="15" hasCustomPrompt="1"/>
          </p:nvPr>
        </p:nvSpPr>
        <p:spPr>
          <a:xfrm>
            <a:off x="1" y="63502"/>
            <a:ext cx="4283075" cy="6703060"/>
          </a:xfrm>
        </p:spPr>
        <p:txBody>
          <a:bodyPr vert="horz" lIns="91440" tIns="91440" rIns="91440" bIns="91440" rtlCol="0" anchor="t" anchorCtr="0">
            <a:normAutofit/>
          </a:bodyPr>
          <a:lstStyle>
            <a:lvl1pPr>
              <a:defRPr lang="en-US" dirty="0"/>
            </a:lvl1pPr>
          </a:lstStyle>
          <a:p>
            <a:pPr lvl="0"/>
            <a:r>
              <a:rPr lang="en-US" dirty="0"/>
              <a:t>Click to add text.</a:t>
            </a:r>
            <a:br>
              <a:rPr lang="en-US" dirty="0"/>
            </a:br>
            <a:r>
              <a:rPr lang="en-US" dirty="0"/>
              <a:t>Click icons to add</a:t>
            </a:r>
            <a:br>
              <a:rPr lang="en-US" dirty="0"/>
            </a:br>
            <a:r>
              <a:rPr lang="en-US" dirty="0"/>
              <a:t>objects.</a:t>
            </a:r>
          </a:p>
        </p:txBody>
      </p:sp>
      <p:sp>
        <p:nvSpPr>
          <p:cNvPr id="2" name="Title 1"/>
          <p:cNvSpPr>
            <a:spLocks noGrp="1"/>
          </p:cNvSpPr>
          <p:nvPr>
            <p:ph type="title"/>
          </p:nvPr>
        </p:nvSpPr>
        <p:spPr>
          <a:xfrm>
            <a:off x="4778835" y="262882"/>
            <a:ext cx="3907966" cy="1143000"/>
          </a:xfrm>
        </p:spPr>
        <p:txBody>
          <a:bodyPr anchor="ctr">
            <a:normAutofit/>
          </a:bodyPr>
          <a:lstStyle>
            <a:lvl1pPr>
              <a:defRPr sz="2909">
                <a:solidFill>
                  <a:srgbClr val="FFF7FD"/>
                </a:solidFill>
              </a:defRPr>
            </a:lvl1pPr>
          </a:lstStyle>
          <a:p>
            <a:r>
              <a:rPr lang="en-US"/>
              <a:t>Click to edit Master title style</a:t>
            </a:r>
            <a:endParaRPr lang="en-US" dirty="0"/>
          </a:p>
        </p:txBody>
      </p:sp>
      <p:sp>
        <p:nvSpPr>
          <p:cNvPr id="7" name="Content Placeholder 6"/>
          <p:cNvSpPr>
            <a:spLocks noGrp="1"/>
          </p:cNvSpPr>
          <p:nvPr>
            <p:ph sz="quarter" idx="14"/>
          </p:nvPr>
        </p:nvSpPr>
        <p:spPr>
          <a:xfrm>
            <a:off x="4759416" y="1646238"/>
            <a:ext cx="3908426" cy="493712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4318032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Blue photo scree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114800" cy="1143000"/>
          </a:xfrm>
          <a:solidFill>
            <a:srgbClr val="1C4583">
              <a:alpha val="95000"/>
            </a:srgbClr>
          </a:solidFill>
        </p:spPr>
        <p:txBody>
          <a:bodyPr anchor="ctr" anchorCtr="0"/>
          <a:lstStyle>
            <a:lvl1pPr>
              <a:defRPr sz="2909">
                <a:solidFill>
                  <a:schemeClr val="bg1"/>
                </a:solidFill>
              </a:defRPr>
            </a:lvl1pPr>
          </a:lstStyle>
          <a:p>
            <a:r>
              <a:rPr lang="en-US"/>
              <a:t>Click to edit Master title style</a:t>
            </a:r>
            <a:endParaRPr lang="en-US" dirty="0"/>
          </a:p>
        </p:txBody>
      </p:sp>
      <p:sp>
        <p:nvSpPr>
          <p:cNvPr id="12" name="Content Placeholder 2"/>
          <p:cNvSpPr>
            <a:spLocks noGrp="1"/>
          </p:cNvSpPr>
          <p:nvPr>
            <p:ph sz="half" idx="1"/>
          </p:nvPr>
        </p:nvSpPr>
        <p:spPr>
          <a:xfrm>
            <a:off x="457198" y="1646238"/>
            <a:ext cx="4114800" cy="4937125"/>
          </a:xfrm>
          <a:solidFill>
            <a:srgbClr val="1C4583">
              <a:alpha val="95000"/>
            </a:srgbClr>
          </a:solidFill>
        </p:spPr>
        <p:txBody>
          <a:bodyPr>
            <a:normAutofit/>
          </a:bodyPr>
          <a:lstStyle>
            <a:lvl1pPr>
              <a:defRPr sz="2909">
                <a:solidFill>
                  <a:schemeClr val="bg1"/>
                </a:solidFill>
              </a:defRPr>
            </a:lvl1pPr>
            <a:lvl2pPr>
              <a:defRPr sz="2909">
                <a:solidFill>
                  <a:schemeClr val="bg2"/>
                </a:solidFill>
              </a:defRPr>
            </a:lvl2pPr>
            <a:lvl3pPr>
              <a:defRPr sz="2909">
                <a:solidFill>
                  <a:schemeClr val="bg2"/>
                </a:solidFill>
              </a:defRPr>
            </a:lvl3pPr>
            <a:lvl4pPr>
              <a:defRPr sz="2909">
                <a:solidFill>
                  <a:schemeClr val="bg2"/>
                </a:solidFill>
              </a:defRPr>
            </a:lvl4pPr>
            <a:lvl5pPr>
              <a:defRPr sz="2909">
                <a:solidFill>
                  <a:schemeClr val="bg2"/>
                </a:solidFill>
              </a:defRPr>
            </a:lvl5pPr>
            <a:lvl6pPr>
              <a:defRPr sz="1637"/>
            </a:lvl6pPr>
            <a:lvl7pPr>
              <a:defRPr sz="1637"/>
            </a:lvl7pPr>
            <a:lvl8pPr>
              <a:defRPr sz="1637"/>
            </a:lvl8pPr>
            <a:lvl9pPr>
              <a:defRPr sz="1637"/>
            </a:lvl9pPr>
          </a:lstStyle>
          <a:p>
            <a:pPr lvl="0"/>
            <a:r>
              <a:rPr lang="en-US"/>
              <a:t>Click to edit Master text styles</a:t>
            </a:r>
          </a:p>
        </p:txBody>
      </p:sp>
      <p:sp>
        <p:nvSpPr>
          <p:cNvPr id="9" name="Text Placeholder 9"/>
          <p:cNvSpPr>
            <a:spLocks noGrp="1"/>
          </p:cNvSpPr>
          <p:nvPr>
            <p:ph type="body" sz="quarter" idx="13" hasCustomPrompt="1"/>
          </p:nvPr>
        </p:nvSpPr>
        <p:spPr>
          <a:xfrm>
            <a:off x="0" y="0"/>
            <a:ext cx="9144000" cy="6858000"/>
          </a:xfrm>
          <a:solidFill>
            <a:srgbClr val="1C4583">
              <a:alpha val="29804"/>
            </a:srgbClr>
          </a:solidFill>
        </p:spPr>
        <p:txBody>
          <a:bodyPr/>
          <a:lstStyle>
            <a:lvl1pPr>
              <a:defRPr/>
            </a:lvl1pPr>
          </a:lstStyle>
          <a:p>
            <a:pPr lvl="0"/>
            <a:r>
              <a:rPr lang="en-US" dirty="0"/>
              <a:t> </a:t>
            </a:r>
          </a:p>
        </p:txBody>
      </p:sp>
    </p:spTree>
    <p:extLst>
      <p:ext uri="{BB962C8B-B14F-4D97-AF65-F5344CB8AC3E}">
        <p14:creationId xmlns:p14="http://schemas.microsoft.com/office/powerpoint/2010/main" val="104092709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Divider slide in blue">
    <p:bg>
      <p:bgPr>
        <a:solidFill>
          <a:schemeClr val="tx2"/>
        </a:solid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a:xfrm>
            <a:off x="457200" y="1426782"/>
            <a:ext cx="8229600" cy="1143000"/>
          </a:xfrm>
          <a:ln>
            <a:noFill/>
          </a:ln>
        </p:spPr>
        <p:txBody>
          <a:bodyPr>
            <a:noAutofit/>
          </a:bodyPr>
          <a:lstStyle>
            <a:lvl1pPr>
              <a:defRPr sz="5455">
                <a:solidFill>
                  <a:schemeClr val="bg1"/>
                </a:solidFill>
              </a:defRPr>
            </a:lvl1pPr>
          </a:lstStyle>
          <a:p>
            <a:r>
              <a:rPr lang="en-US"/>
              <a:t>Click to edit Master title style</a:t>
            </a:r>
            <a:endParaRPr lang="en-US" dirty="0"/>
          </a:p>
        </p:txBody>
      </p:sp>
      <p:sp>
        <p:nvSpPr>
          <p:cNvPr id="9" name="Text Placeholder 8"/>
          <p:cNvSpPr>
            <a:spLocks noGrp="1"/>
          </p:cNvSpPr>
          <p:nvPr>
            <p:ph type="body" sz="quarter" idx="10"/>
          </p:nvPr>
        </p:nvSpPr>
        <p:spPr>
          <a:xfrm>
            <a:off x="457200" y="2919414"/>
            <a:ext cx="8229600" cy="946150"/>
          </a:xfrm>
        </p:spPr>
        <p:txBody>
          <a:bodyPr>
            <a:normAutofit/>
          </a:bodyPr>
          <a:lstStyle>
            <a:lvl1pPr>
              <a:defRPr sz="3273">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387340597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Divider slide in green">
    <p:bg>
      <p:bgPr>
        <a:solidFill>
          <a:schemeClr val="accent2"/>
        </a:solid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a:xfrm>
            <a:off x="457200" y="1426782"/>
            <a:ext cx="8229600" cy="1143000"/>
          </a:xfrm>
          <a:ln>
            <a:noFill/>
          </a:ln>
        </p:spPr>
        <p:txBody>
          <a:bodyPr>
            <a:noAutofit/>
          </a:bodyPr>
          <a:lstStyle>
            <a:lvl1pPr>
              <a:defRPr sz="5455">
                <a:solidFill>
                  <a:schemeClr val="bg1"/>
                </a:solidFill>
              </a:defRPr>
            </a:lvl1pPr>
          </a:lstStyle>
          <a:p>
            <a:r>
              <a:rPr lang="en-US"/>
              <a:t>Click to edit Master title style</a:t>
            </a:r>
            <a:endParaRPr lang="en-US" dirty="0"/>
          </a:p>
        </p:txBody>
      </p:sp>
      <p:sp>
        <p:nvSpPr>
          <p:cNvPr id="9" name="Text Placeholder 8"/>
          <p:cNvSpPr>
            <a:spLocks noGrp="1"/>
          </p:cNvSpPr>
          <p:nvPr>
            <p:ph type="body" sz="quarter" idx="10"/>
          </p:nvPr>
        </p:nvSpPr>
        <p:spPr>
          <a:xfrm>
            <a:off x="457200" y="2919414"/>
            <a:ext cx="8229600" cy="946150"/>
          </a:xfrm>
        </p:spPr>
        <p:txBody>
          <a:bodyPr>
            <a:normAutofit/>
          </a:bodyPr>
          <a:lstStyle>
            <a:lvl1pPr>
              <a:defRPr sz="3273">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34452434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Divider w-ic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78383" y="274638"/>
            <a:ext cx="6608419" cy="1143000"/>
          </a:xfrm>
          <a:noFill/>
        </p:spPr>
        <p:txBody>
          <a:bodyPr vert="horz" lIns="91440" tIns="45720" rIns="91440" bIns="45720" rtlCol="0" anchor="ctr" anchorCtr="0">
            <a:normAutofit lnSpcReduction="10000"/>
          </a:bodyPr>
          <a:lstStyle>
            <a:lvl1pPr>
              <a:defRPr lang="en-US" sz="4363">
                <a:solidFill>
                  <a:schemeClr val="bg1"/>
                </a:solidFill>
                <a:latin typeface="Arial" panose="020B0604020202020204" pitchFamily="34" charset="0"/>
                <a:cs typeface="Arial" panose="020B0604020202020204" pitchFamily="34" charset="0"/>
              </a:defRPr>
            </a:lvl1pPr>
          </a:lstStyle>
          <a:p>
            <a:pPr marL="0" lvl="0"/>
            <a:r>
              <a:rPr lang="en-US" dirty="0"/>
              <a:t>Slide title</a:t>
            </a:r>
          </a:p>
        </p:txBody>
      </p:sp>
      <p:sp>
        <p:nvSpPr>
          <p:cNvPr id="7" name="Picture Placeholder 6"/>
          <p:cNvSpPr>
            <a:spLocks noGrp="1"/>
          </p:cNvSpPr>
          <p:nvPr>
            <p:ph type="pic" sz="quarter" idx="11"/>
          </p:nvPr>
        </p:nvSpPr>
        <p:spPr>
          <a:xfrm>
            <a:off x="449261" y="273050"/>
            <a:ext cx="1143000" cy="1144588"/>
          </a:xfrm>
          <a:prstGeom prst="ellipse">
            <a:avLst/>
          </a:prstGeom>
        </p:spPr>
        <p:txBody>
          <a:bodyPr>
            <a:normAutofit/>
          </a:bodyPr>
          <a:lstStyle>
            <a:lvl1pPr>
              <a:defRPr sz="1091">
                <a:latin typeface="Arial" panose="020B0604020202020204" pitchFamily="34" charset="0"/>
                <a:cs typeface="Arial" panose="020B0604020202020204" pitchFamily="34" charset="0"/>
              </a:defRPr>
            </a:lvl1pPr>
          </a:lstStyle>
          <a:p>
            <a:r>
              <a:rPr lang="en-US" dirty="0"/>
              <a:t>Click icon to add picture</a:t>
            </a:r>
          </a:p>
        </p:txBody>
      </p:sp>
      <p:sp>
        <p:nvSpPr>
          <p:cNvPr id="3" name="Picture Placeholder 2"/>
          <p:cNvSpPr>
            <a:spLocks noGrp="1"/>
          </p:cNvSpPr>
          <p:nvPr>
            <p:ph type="pic" sz="quarter" idx="10"/>
          </p:nvPr>
        </p:nvSpPr>
        <p:spPr>
          <a:xfrm>
            <a:off x="0" y="0"/>
            <a:ext cx="9144000" cy="6858000"/>
          </a:xfrm>
        </p:spPr>
        <p:txBody>
          <a:bodyPr anchor="ctr" anchorCtr="0"/>
          <a:lstStyle>
            <a:lvl1pPr>
              <a:defRPr>
                <a:latin typeface="Arial" panose="020B0604020202020204" pitchFamily="34" charset="0"/>
                <a:cs typeface="Arial" panose="020B0604020202020204" pitchFamily="34" charset="0"/>
              </a:defRPr>
            </a:lvl1pPr>
          </a:lstStyle>
          <a:p>
            <a:r>
              <a:rPr lang="en-US" dirty="0"/>
              <a:t>Click icon to add picture</a:t>
            </a:r>
          </a:p>
        </p:txBody>
      </p:sp>
    </p:spTree>
    <p:extLst>
      <p:ext uri="{BB962C8B-B14F-4D97-AF65-F5344CB8AC3E}">
        <p14:creationId xmlns:p14="http://schemas.microsoft.com/office/powerpoint/2010/main" val="133436237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References">
    <p:spTree>
      <p:nvGrpSpPr>
        <p:cNvPr id="1" name=""/>
        <p:cNvGrpSpPr/>
        <p:nvPr/>
      </p:nvGrpSpPr>
      <p:grpSpPr>
        <a:xfrm>
          <a:off x="0" y="0"/>
          <a:ext cx="0" cy="0"/>
          <a:chOff x="0" y="0"/>
          <a:chExt cx="0" cy="0"/>
        </a:xfrm>
      </p:grpSpPr>
      <p:sp>
        <p:nvSpPr>
          <p:cNvPr id="10" name="Text Placeholder 6"/>
          <p:cNvSpPr>
            <a:spLocks noGrp="1"/>
          </p:cNvSpPr>
          <p:nvPr>
            <p:ph type="body" sz="quarter" idx="13" hasCustomPrompt="1"/>
          </p:nvPr>
        </p:nvSpPr>
        <p:spPr>
          <a:xfrm>
            <a:off x="457200" y="1646238"/>
            <a:ext cx="8229600" cy="4937125"/>
          </a:xfrm>
        </p:spPr>
        <p:txBody>
          <a:bodyPr>
            <a:noAutofit/>
          </a:bodyPr>
          <a:lstStyle>
            <a:lvl1pPr marL="403433" indent="-415657">
              <a:spcBef>
                <a:spcPts val="1637"/>
              </a:spcBef>
              <a:defRPr sz="1637" baseline="0">
                <a:solidFill>
                  <a:schemeClr val="tx1"/>
                </a:solidFill>
              </a:defRPr>
            </a:lvl1pPr>
            <a:lvl2pPr>
              <a:defRPr sz="2182"/>
            </a:lvl2pPr>
            <a:lvl3pPr>
              <a:defRPr sz="2182"/>
            </a:lvl3pPr>
            <a:lvl4pPr>
              <a:defRPr sz="2182"/>
            </a:lvl4pPr>
            <a:lvl5pPr>
              <a:defRPr sz="2182"/>
            </a:lvl5pPr>
          </a:lstStyle>
          <a:p>
            <a:pPr marL="457200"/>
            <a:r>
              <a:rPr lang="en-US" dirty="0" err="1"/>
              <a:t>Hanushek</a:t>
            </a:r>
            <a:r>
              <a:rPr lang="en-US" dirty="0"/>
              <a:t>, E. A., &amp; Haycock, K. (2010). An effective teacher in every classroom: A lofty goal, but how to do it? </a:t>
            </a:r>
            <a:r>
              <a:rPr lang="en-US" i="1" dirty="0"/>
              <a:t>Education Next, 10</a:t>
            </a:r>
            <a:r>
              <a:rPr lang="en-US" dirty="0"/>
              <a:t>(3), 47–52.</a:t>
            </a:r>
          </a:p>
          <a:p>
            <a:pPr marL="457200"/>
            <a:r>
              <a:rPr lang="en-US" dirty="0" err="1"/>
              <a:t>Hanushek</a:t>
            </a:r>
            <a:r>
              <a:rPr lang="en-US" dirty="0"/>
              <a:t>, E. A., &amp; </a:t>
            </a:r>
            <a:r>
              <a:rPr lang="en-US" dirty="0" err="1"/>
              <a:t>Rivkin</a:t>
            </a:r>
            <a:r>
              <a:rPr lang="en-US" dirty="0"/>
              <a:t>, S. G. (2010). Generalizations about using value-added measures of teacher quality. </a:t>
            </a:r>
            <a:r>
              <a:rPr lang="en-US" i="1" dirty="0"/>
              <a:t>American Economic Review, 100</a:t>
            </a:r>
            <a:r>
              <a:rPr lang="en-US" dirty="0"/>
              <a:t>(2), 267–271.</a:t>
            </a:r>
          </a:p>
          <a:p>
            <a:pPr marL="457200"/>
            <a:r>
              <a:rPr lang="en-US" dirty="0"/>
              <a:t>Kane, T. J., &amp; </a:t>
            </a:r>
            <a:r>
              <a:rPr lang="en-US" dirty="0" err="1"/>
              <a:t>Staiger</a:t>
            </a:r>
            <a:r>
              <a:rPr lang="en-US" dirty="0"/>
              <a:t>, D. O. (2008). </a:t>
            </a:r>
            <a:r>
              <a:rPr lang="en-US" i="1" dirty="0"/>
              <a:t>Estimating teacher impacts on student achievement: An experimental evaluation </a:t>
            </a:r>
            <a:r>
              <a:rPr lang="en-US" dirty="0"/>
              <a:t>(NBER Working Paper No. 14607). Cambridge, MA: National Bureau of Economic Research.</a:t>
            </a:r>
          </a:p>
          <a:p>
            <a:pPr marL="457200"/>
            <a:r>
              <a:rPr lang="en-US" dirty="0"/>
              <a:t>Rothstein, J. (2010). Teacher quality in educational production: Tracking, decay, and student achievement. </a:t>
            </a:r>
            <a:r>
              <a:rPr lang="en-US" i="1" dirty="0"/>
              <a:t>Quarterly Journal of Economics, 125</a:t>
            </a:r>
            <a:r>
              <a:rPr lang="en-US" dirty="0"/>
              <a:t>(1), 175–214.</a:t>
            </a:r>
          </a:p>
        </p:txBody>
      </p:sp>
      <p:sp>
        <p:nvSpPr>
          <p:cNvPr id="3" name="Title 2"/>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49853401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8 Contacts">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158688" y="6063896"/>
            <a:ext cx="2521799" cy="649224"/>
          </a:xfrm>
          <a:prstGeom prst="rect">
            <a:avLst/>
          </a:prstGeom>
        </p:spPr>
      </p:pic>
      <p:sp>
        <p:nvSpPr>
          <p:cNvPr id="2" name="Title 1"/>
          <p:cNvSpPr>
            <a:spLocks noGrp="1"/>
          </p:cNvSpPr>
          <p:nvPr>
            <p:ph type="title"/>
          </p:nvPr>
        </p:nvSpPr>
        <p:spPr>
          <a:xfrm>
            <a:off x="457199" y="274640"/>
            <a:ext cx="8229600" cy="495264"/>
          </a:xfrm>
        </p:spPr>
        <p:txBody>
          <a:bodyPr anchor="t">
            <a:spAutoFit/>
          </a:bodyPr>
          <a:lstStyle>
            <a:lvl1pPr>
              <a:defRPr sz="2909">
                <a:solidFill>
                  <a:schemeClr val="tx2"/>
                </a:solidFill>
              </a:defRPr>
            </a:lvl1pPr>
          </a:lstStyle>
          <a:p>
            <a:r>
              <a:rPr lang="en-US"/>
              <a:t>Click to edit Master title style</a:t>
            </a:r>
            <a:endParaRPr lang="en-US" dirty="0"/>
          </a:p>
        </p:txBody>
      </p:sp>
      <p:sp>
        <p:nvSpPr>
          <p:cNvPr id="21" name="Picture Placeholder 22"/>
          <p:cNvSpPr>
            <a:spLocks noGrp="1" noChangeAspect="1"/>
          </p:cNvSpPr>
          <p:nvPr>
            <p:ph type="pic" sz="quarter" idx="15"/>
          </p:nvPr>
        </p:nvSpPr>
        <p:spPr>
          <a:xfrm>
            <a:off x="771730" y="1030584"/>
            <a:ext cx="1186384" cy="1186384"/>
          </a:xfrm>
          <a:prstGeom prst="ellipse">
            <a:avLst/>
          </a:prstGeom>
        </p:spPr>
        <p:txBody>
          <a:bodyPr rtlCol="0" anchor="ctr" anchorCtr="0">
            <a:normAutofit/>
          </a:bodyPr>
          <a:lstStyle>
            <a:lvl1pPr algn="ctr">
              <a:spcBef>
                <a:spcPts val="0"/>
              </a:spcBef>
              <a:defRPr sz="1091">
                <a:solidFill>
                  <a:schemeClr val="tx1"/>
                </a:solidFill>
              </a:defRPr>
            </a:lvl1pPr>
          </a:lstStyle>
          <a:p>
            <a:pPr lvl="0"/>
            <a:r>
              <a:rPr lang="en-US" noProof="0" dirty="0"/>
              <a:t>Click icon to add picture</a:t>
            </a:r>
          </a:p>
        </p:txBody>
      </p:sp>
      <p:sp>
        <p:nvSpPr>
          <p:cNvPr id="36" name="Text Placeholder 35"/>
          <p:cNvSpPr>
            <a:spLocks noGrp="1"/>
          </p:cNvSpPr>
          <p:nvPr>
            <p:ph type="body" sz="quarter" idx="19" hasCustomPrompt="1"/>
          </p:nvPr>
        </p:nvSpPr>
        <p:spPr>
          <a:xfrm>
            <a:off x="459981" y="2318079"/>
            <a:ext cx="1797550" cy="263361"/>
          </a:xfrm>
        </p:spPr>
        <p:txBody>
          <a:bodyPr anchor="ctr" anchorCtr="0">
            <a:normAutofit/>
          </a:bodyPr>
          <a:lstStyle>
            <a:lvl1pPr algn="ctr">
              <a:spcBef>
                <a:spcPts val="0"/>
              </a:spcBef>
              <a:defRPr sz="1091">
                <a:solidFill>
                  <a:schemeClr val="tx1"/>
                </a:solidFill>
              </a:defRPr>
            </a:lvl1pPr>
          </a:lstStyle>
          <a:p>
            <a:pPr lvl="0"/>
            <a:r>
              <a:rPr lang="en-US" dirty="0"/>
              <a:t>Name</a:t>
            </a:r>
          </a:p>
        </p:txBody>
      </p:sp>
      <p:sp>
        <p:nvSpPr>
          <p:cNvPr id="41" name="Text Placeholder 35"/>
          <p:cNvSpPr>
            <a:spLocks noGrp="1"/>
          </p:cNvSpPr>
          <p:nvPr>
            <p:ph type="body" sz="quarter" idx="23" hasCustomPrompt="1"/>
          </p:nvPr>
        </p:nvSpPr>
        <p:spPr>
          <a:xfrm>
            <a:off x="459981" y="2643192"/>
            <a:ext cx="1797550" cy="545534"/>
          </a:xfrm>
        </p:spPr>
        <p:txBody>
          <a:bodyPr wrap="square" anchor="t" anchorCtr="0">
            <a:spAutoFit/>
          </a:bodyPr>
          <a:lstStyle>
            <a:lvl1pPr algn="ctr">
              <a:spcBef>
                <a:spcPts val="0"/>
              </a:spcBef>
              <a:defRPr sz="1091" i="1">
                <a:solidFill>
                  <a:schemeClr val="tx1"/>
                </a:solidFill>
              </a:defRPr>
            </a:lvl1pPr>
          </a:lstStyle>
          <a:p>
            <a:pPr lvl="0"/>
            <a:r>
              <a:rPr lang="en-US" dirty="0"/>
              <a:t>Position</a:t>
            </a:r>
            <a:br>
              <a:rPr lang="en-US" dirty="0"/>
            </a:br>
            <a:r>
              <a:rPr lang="en-US" dirty="0"/>
              <a:t>Email</a:t>
            </a:r>
            <a:br>
              <a:rPr lang="en-US" dirty="0"/>
            </a:br>
            <a:r>
              <a:rPr lang="en-US" dirty="0"/>
              <a:t>Phone</a:t>
            </a:r>
          </a:p>
        </p:txBody>
      </p:sp>
      <p:sp>
        <p:nvSpPr>
          <p:cNvPr id="47" name="Picture Placeholder 22"/>
          <p:cNvSpPr>
            <a:spLocks noGrp="1" noChangeAspect="1"/>
          </p:cNvSpPr>
          <p:nvPr>
            <p:ph type="pic" sz="quarter" idx="24"/>
          </p:nvPr>
        </p:nvSpPr>
        <p:spPr>
          <a:xfrm>
            <a:off x="2912717" y="1025691"/>
            <a:ext cx="1186384" cy="1186384"/>
          </a:xfrm>
          <a:prstGeom prst="ellipse">
            <a:avLst/>
          </a:prstGeom>
        </p:spPr>
        <p:txBody>
          <a:bodyPr rtlCol="0" anchor="ctr" anchorCtr="0">
            <a:normAutofit/>
          </a:bodyPr>
          <a:lstStyle>
            <a:lvl1pPr algn="ctr">
              <a:spcBef>
                <a:spcPts val="0"/>
              </a:spcBef>
              <a:defRPr sz="1091">
                <a:solidFill>
                  <a:schemeClr val="tx1"/>
                </a:solidFill>
              </a:defRPr>
            </a:lvl1pPr>
          </a:lstStyle>
          <a:p>
            <a:pPr lvl="0"/>
            <a:r>
              <a:rPr lang="en-US" noProof="0" dirty="0"/>
              <a:t>Click icon to add picture</a:t>
            </a:r>
          </a:p>
        </p:txBody>
      </p:sp>
      <p:sp>
        <p:nvSpPr>
          <p:cNvPr id="48" name="Text Placeholder 35"/>
          <p:cNvSpPr>
            <a:spLocks noGrp="1"/>
          </p:cNvSpPr>
          <p:nvPr>
            <p:ph type="body" sz="quarter" idx="25" hasCustomPrompt="1"/>
          </p:nvPr>
        </p:nvSpPr>
        <p:spPr>
          <a:xfrm>
            <a:off x="2600967" y="2313186"/>
            <a:ext cx="1797550" cy="263361"/>
          </a:xfrm>
        </p:spPr>
        <p:txBody>
          <a:bodyPr anchor="ctr" anchorCtr="0">
            <a:normAutofit/>
          </a:bodyPr>
          <a:lstStyle>
            <a:lvl1pPr algn="ctr">
              <a:spcBef>
                <a:spcPts val="0"/>
              </a:spcBef>
              <a:defRPr sz="1091">
                <a:solidFill>
                  <a:schemeClr val="tx1"/>
                </a:solidFill>
              </a:defRPr>
            </a:lvl1pPr>
          </a:lstStyle>
          <a:p>
            <a:pPr lvl="0"/>
            <a:r>
              <a:rPr lang="en-US" dirty="0"/>
              <a:t>Name</a:t>
            </a:r>
          </a:p>
        </p:txBody>
      </p:sp>
      <p:sp>
        <p:nvSpPr>
          <p:cNvPr id="49" name="Text Placeholder 35"/>
          <p:cNvSpPr>
            <a:spLocks noGrp="1"/>
          </p:cNvSpPr>
          <p:nvPr>
            <p:ph type="body" sz="quarter" idx="26" hasCustomPrompt="1"/>
          </p:nvPr>
        </p:nvSpPr>
        <p:spPr>
          <a:xfrm>
            <a:off x="2600968" y="2638300"/>
            <a:ext cx="1797550" cy="545534"/>
          </a:xfrm>
        </p:spPr>
        <p:txBody>
          <a:bodyPr wrap="square" anchor="t" anchorCtr="0">
            <a:spAutoFit/>
          </a:bodyPr>
          <a:lstStyle>
            <a:lvl1pPr algn="ctr">
              <a:spcBef>
                <a:spcPts val="0"/>
              </a:spcBef>
              <a:defRPr sz="1091" i="1">
                <a:solidFill>
                  <a:schemeClr val="tx1"/>
                </a:solidFill>
              </a:defRPr>
            </a:lvl1pPr>
          </a:lstStyle>
          <a:p>
            <a:pPr lvl="0"/>
            <a:r>
              <a:rPr lang="en-US" dirty="0"/>
              <a:t>Position</a:t>
            </a:r>
            <a:br>
              <a:rPr lang="en-US" dirty="0"/>
            </a:br>
            <a:r>
              <a:rPr lang="en-US" dirty="0"/>
              <a:t>Email</a:t>
            </a:r>
            <a:br>
              <a:rPr lang="en-US" dirty="0"/>
            </a:br>
            <a:r>
              <a:rPr lang="en-US" dirty="0"/>
              <a:t>Phone</a:t>
            </a:r>
          </a:p>
        </p:txBody>
      </p:sp>
      <p:sp>
        <p:nvSpPr>
          <p:cNvPr id="50" name="Picture Placeholder 22"/>
          <p:cNvSpPr>
            <a:spLocks noGrp="1" noChangeAspect="1"/>
          </p:cNvSpPr>
          <p:nvPr>
            <p:ph type="pic" sz="quarter" idx="27"/>
          </p:nvPr>
        </p:nvSpPr>
        <p:spPr>
          <a:xfrm>
            <a:off x="5053701" y="1031981"/>
            <a:ext cx="1186384" cy="1186384"/>
          </a:xfrm>
          <a:prstGeom prst="ellipse">
            <a:avLst/>
          </a:prstGeom>
        </p:spPr>
        <p:txBody>
          <a:bodyPr rtlCol="0" anchor="ctr" anchorCtr="0">
            <a:normAutofit/>
          </a:bodyPr>
          <a:lstStyle>
            <a:lvl1pPr algn="ctr">
              <a:spcBef>
                <a:spcPts val="0"/>
              </a:spcBef>
              <a:defRPr sz="1091">
                <a:solidFill>
                  <a:schemeClr val="tx1"/>
                </a:solidFill>
              </a:defRPr>
            </a:lvl1pPr>
          </a:lstStyle>
          <a:p>
            <a:pPr lvl="0"/>
            <a:r>
              <a:rPr lang="en-US" noProof="0" dirty="0"/>
              <a:t>Click icon to add picture</a:t>
            </a:r>
          </a:p>
        </p:txBody>
      </p:sp>
      <p:sp>
        <p:nvSpPr>
          <p:cNvPr id="51" name="Text Placeholder 35"/>
          <p:cNvSpPr>
            <a:spLocks noGrp="1"/>
          </p:cNvSpPr>
          <p:nvPr>
            <p:ph type="body" sz="quarter" idx="28" hasCustomPrompt="1"/>
          </p:nvPr>
        </p:nvSpPr>
        <p:spPr>
          <a:xfrm>
            <a:off x="4741951" y="2319477"/>
            <a:ext cx="1797550" cy="263361"/>
          </a:xfrm>
        </p:spPr>
        <p:txBody>
          <a:bodyPr anchor="ctr" anchorCtr="0">
            <a:normAutofit/>
          </a:bodyPr>
          <a:lstStyle>
            <a:lvl1pPr algn="ctr">
              <a:spcBef>
                <a:spcPts val="0"/>
              </a:spcBef>
              <a:defRPr sz="1091">
                <a:solidFill>
                  <a:schemeClr val="tx1"/>
                </a:solidFill>
              </a:defRPr>
            </a:lvl1pPr>
          </a:lstStyle>
          <a:p>
            <a:pPr lvl="0"/>
            <a:r>
              <a:rPr lang="en-US" dirty="0"/>
              <a:t>Name</a:t>
            </a:r>
          </a:p>
        </p:txBody>
      </p:sp>
      <p:sp>
        <p:nvSpPr>
          <p:cNvPr id="52" name="Text Placeholder 35"/>
          <p:cNvSpPr>
            <a:spLocks noGrp="1"/>
          </p:cNvSpPr>
          <p:nvPr>
            <p:ph type="body" sz="quarter" idx="29" hasCustomPrompt="1"/>
          </p:nvPr>
        </p:nvSpPr>
        <p:spPr>
          <a:xfrm>
            <a:off x="4741952" y="2644591"/>
            <a:ext cx="1797550" cy="545534"/>
          </a:xfrm>
        </p:spPr>
        <p:txBody>
          <a:bodyPr wrap="square" anchor="t" anchorCtr="0">
            <a:spAutoFit/>
          </a:bodyPr>
          <a:lstStyle>
            <a:lvl1pPr algn="ctr">
              <a:spcBef>
                <a:spcPts val="0"/>
              </a:spcBef>
              <a:defRPr sz="1091" i="1">
                <a:solidFill>
                  <a:schemeClr val="tx1"/>
                </a:solidFill>
              </a:defRPr>
            </a:lvl1pPr>
          </a:lstStyle>
          <a:p>
            <a:pPr lvl="0"/>
            <a:r>
              <a:rPr lang="en-US" dirty="0"/>
              <a:t>Position</a:t>
            </a:r>
            <a:br>
              <a:rPr lang="en-US" dirty="0"/>
            </a:br>
            <a:r>
              <a:rPr lang="en-US" dirty="0"/>
              <a:t>Email</a:t>
            </a:r>
            <a:br>
              <a:rPr lang="en-US" dirty="0"/>
            </a:br>
            <a:r>
              <a:rPr lang="en-US" dirty="0"/>
              <a:t>Phone</a:t>
            </a:r>
          </a:p>
        </p:txBody>
      </p:sp>
      <p:sp>
        <p:nvSpPr>
          <p:cNvPr id="53" name="Picture Placeholder 22"/>
          <p:cNvSpPr>
            <a:spLocks noGrp="1" noChangeAspect="1"/>
          </p:cNvSpPr>
          <p:nvPr>
            <p:ph type="pic" sz="quarter" idx="30"/>
          </p:nvPr>
        </p:nvSpPr>
        <p:spPr>
          <a:xfrm>
            <a:off x="7194687" y="1027089"/>
            <a:ext cx="1186384" cy="1186384"/>
          </a:xfrm>
          <a:prstGeom prst="ellipse">
            <a:avLst/>
          </a:prstGeom>
        </p:spPr>
        <p:txBody>
          <a:bodyPr rtlCol="0" anchor="ctr" anchorCtr="0">
            <a:normAutofit/>
          </a:bodyPr>
          <a:lstStyle>
            <a:lvl1pPr algn="ctr">
              <a:spcBef>
                <a:spcPts val="0"/>
              </a:spcBef>
              <a:defRPr sz="1091">
                <a:solidFill>
                  <a:schemeClr val="tx1"/>
                </a:solidFill>
              </a:defRPr>
            </a:lvl1pPr>
          </a:lstStyle>
          <a:p>
            <a:pPr lvl="0"/>
            <a:r>
              <a:rPr lang="en-US" noProof="0" dirty="0"/>
              <a:t>Click icon to add picture</a:t>
            </a:r>
          </a:p>
        </p:txBody>
      </p:sp>
      <p:sp>
        <p:nvSpPr>
          <p:cNvPr id="54" name="Text Placeholder 35"/>
          <p:cNvSpPr>
            <a:spLocks noGrp="1"/>
          </p:cNvSpPr>
          <p:nvPr>
            <p:ph type="body" sz="quarter" idx="31" hasCustomPrompt="1"/>
          </p:nvPr>
        </p:nvSpPr>
        <p:spPr>
          <a:xfrm>
            <a:off x="6882937" y="2314585"/>
            <a:ext cx="1797550" cy="263361"/>
          </a:xfrm>
        </p:spPr>
        <p:txBody>
          <a:bodyPr anchor="ctr" anchorCtr="0">
            <a:normAutofit/>
          </a:bodyPr>
          <a:lstStyle>
            <a:lvl1pPr algn="ctr">
              <a:spcBef>
                <a:spcPts val="0"/>
              </a:spcBef>
              <a:defRPr sz="1091">
                <a:solidFill>
                  <a:schemeClr val="tx1"/>
                </a:solidFill>
              </a:defRPr>
            </a:lvl1pPr>
          </a:lstStyle>
          <a:p>
            <a:pPr lvl="0"/>
            <a:r>
              <a:rPr lang="en-US" dirty="0"/>
              <a:t>Name</a:t>
            </a:r>
          </a:p>
        </p:txBody>
      </p:sp>
      <p:sp>
        <p:nvSpPr>
          <p:cNvPr id="55" name="Text Placeholder 35"/>
          <p:cNvSpPr>
            <a:spLocks noGrp="1"/>
          </p:cNvSpPr>
          <p:nvPr>
            <p:ph type="body" sz="quarter" idx="32" hasCustomPrompt="1"/>
          </p:nvPr>
        </p:nvSpPr>
        <p:spPr>
          <a:xfrm>
            <a:off x="6882938" y="2639698"/>
            <a:ext cx="1797550" cy="545534"/>
          </a:xfrm>
        </p:spPr>
        <p:txBody>
          <a:bodyPr wrap="square" anchor="t" anchorCtr="0">
            <a:spAutoFit/>
          </a:bodyPr>
          <a:lstStyle>
            <a:lvl1pPr algn="ctr">
              <a:spcBef>
                <a:spcPts val="0"/>
              </a:spcBef>
              <a:defRPr sz="1091" i="1">
                <a:solidFill>
                  <a:schemeClr val="tx1"/>
                </a:solidFill>
              </a:defRPr>
            </a:lvl1pPr>
          </a:lstStyle>
          <a:p>
            <a:pPr lvl="0"/>
            <a:r>
              <a:rPr lang="en-US" dirty="0"/>
              <a:t>Position</a:t>
            </a:r>
            <a:br>
              <a:rPr lang="en-US" dirty="0"/>
            </a:br>
            <a:r>
              <a:rPr lang="en-US" dirty="0"/>
              <a:t>Email</a:t>
            </a:r>
            <a:br>
              <a:rPr lang="en-US" dirty="0"/>
            </a:br>
            <a:r>
              <a:rPr lang="en-US" dirty="0"/>
              <a:t>Phone</a:t>
            </a:r>
          </a:p>
        </p:txBody>
      </p:sp>
      <p:sp>
        <p:nvSpPr>
          <p:cNvPr id="56" name="Picture Placeholder 22"/>
          <p:cNvSpPr>
            <a:spLocks noGrp="1" noChangeAspect="1"/>
          </p:cNvSpPr>
          <p:nvPr>
            <p:ph type="pic" sz="quarter" idx="33"/>
          </p:nvPr>
        </p:nvSpPr>
        <p:spPr>
          <a:xfrm>
            <a:off x="775621" y="3633811"/>
            <a:ext cx="1186384" cy="1186384"/>
          </a:xfrm>
          <a:prstGeom prst="ellipse">
            <a:avLst/>
          </a:prstGeom>
        </p:spPr>
        <p:txBody>
          <a:bodyPr rtlCol="0" anchor="ctr" anchorCtr="0">
            <a:normAutofit/>
          </a:bodyPr>
          <a:lstStyle>
            <a:lvl1pPr algn="ctr">
              <a:defRPr sz="1091">
                <a:solidFill>
                  <a:schemeClr val="tx1"/>
                </a:solidFill>
              </a:defRPr>
            </a:lvl1pPr>
          </a:lstStyle>
          <a:p>
            <a:pPr lvl="0"/>
            <a:r>
              <a:rPr lang="en-US" noProof="0" dirty="0"/>
              <a:t>Click icon to add picture</a:t>
            </a:r>
          </a:p>
        </p:txBody>
      </p:sp>
      <p:sp>
        <p:nvSpPr>
          <p:cNvPr id="57" name="Text Placeholder 35"/>
          <p:cNvSpPr>
            <a:spLocks noGrp="1"/>
          </p:cNvSpPr>
          <p:nvPr>
            <p:ph type="body" sz="quarter" idx="34" hasCustomPrompt="1"/>
          </p:nvPr>
        </p:nvSpPr>
        <p:spPr>
          <a:xfrm>
            <a:off x="463871" y="4921305"/>
            <a:ext cx="1797550" cy="263361"/>
          </a:xfrm>
        </p:spPr>
        <p:txBody>
          <a:bodyPr anchor="ctr" anchorCtr="0">
            <a:normAutofit/>
          </a:bodyPr>
          <a:lstStyle>
            <a:lvl1pPr algn="ctr">
              <a:defRPr sz="1091">
                <a:solidFill>
                  <a:schemeClr val="tx1"/>
                </a:solidFill>
              </a:defRPr>
            </a:lvl1pPr>
          </a:lstStyle>
          <a:p>
            <a:pPr lvl="0"/>
            <a:r>
              <a:rPr lang="en-US" dirty="0"/>
              <a:t>Name</a:t>
            </a:r>
          </a:p>
        </p:txBody>
      </p:sp>
      <p:sp>
        <p:nvSpPr>
          <p:cNvPr id="58" name="Text Placeholder 35"/>
          <p:cNvSpPr>
            <a:spLocks noGrp="1"/>
          </p:cNvSpPr>
          <p:nvPr>
            <p:ph type="body" sz="quarter" idx="35" hasCustomPrompt="1"/>
          </p:nvPr>
        </p:nvSpPr>
        <p:spPr>
          <a:xfrm>
            <a:off x="463872" y="5246419"/>
            <a:ext cx="1797550" cy="545534"/>
          </a:xfrm>
        </p:spPr>
        <p:txBody>
          <a:bodyPr wrap="square" anchor="t" anchorCtr="0">
            <a:spAutoFit/>
          </a:bodyPr>
          <a:lstStyle>
            <a:lvl1pPr algn="ctr">
              <a:spcBef>
                <a:spcPts val="0"/>
              </a:spcBef>
              <a:defRPr sz="1091" i="1">
                <a:solidFill>
                  <a:schemeClr val="tx1"/>
                </a:solidFill>
              </a:defRPr>
            </a:lvl1pPr>
          </a:lstStyle>
          <a:p>
            <a:pPr lvl="0"/>
            <a:r>
              <a:rPr lang="en-US" dirty="0"/>
              <a:t>Position</a:t>
            </a:r>
            <a:br>
              <a:rPr lang="en-US" dirty="0"/>
            </a:br>
            <a:r>
              <a:rPr lang="en-US" dirty="0"/>
              <a:t>Email</a:t>
            </a:r>
            <a:br>
              <a:rPr lang="en-US" dirty="0"/>
            </a:br>
            <a:r>
              <a:rPr lang="en-US" dirty="0"/>
              <a:t>Phone</a:t>
            </a:r>
          </a:p>
        </p:txBody>
      </p:sp>
      <p:sp>
        <p:nvSpPr>
          <p:cNvPr id="60" name="Picture Placeholder 22"/>
          <p:cNvSpPr>
            <a:spLocks noGrp="1" noChangeAspect="1"/>
          </p:cNvSpPr>
          <p:nvPr>
            <p:ph type="pic" sz="quarter" idx="36"/>
          </p:nvPr>
        </p:nvSpPr>
        <p:spPr>
          <a:xfrm>
            <a:off x="2916606" y="3628918"/>
            <a:ext cx="1186384" cy="1186384"/>
          </a:xfrm>
          <a:prstGeom prst="ellipse">
            <a:avLst/>
          </a:prstGeom>
        </p:spPr>
        <p:txBody>
          <a:bodyPr rtlCol="0" anchor="ctr" anchorCtr="0">
            <a:normAutofit/>
          </a:bodyPr>
          <a:lstStyle>
            <a:lvl1pPr algn="ctr">
              <a:defRPr sz="1091">
                <a:solidFill>
                  <a:schemeClr val="tx1"/>
                </a:solidFill>
              </a:defRPr>
            </a:lvl1pPr>
          </a:lstStyle>
          <a:p>
            <a:pPr lvl="0"/>
            <a:r>
              <a:rPr lang="en-US" noProof="0" dirty="0"/>
              <a:t>Click icon to add picture</a:t>
            </a:r>
          </a:p>
        </p:txBody>
      </p:sp>
      <p:sp>
        <p:nvSpPr>
          <p:cNvPr id="61" name="Text Placeholder 35"/>
          <p:cNvSpPr>
            <a:spLocks noGrp="1"/>
          </p:cNvSpPr>
          <p:nvPr>
            <p:ph type="body" sz="quarter" idx="37" hasCustomPrompt="1"/>
          </p:nvPr>
        </p:nvSpPr>
        <p:spPr>
          <a:xfrm>
            <a:off x="2604856" y="4916413"/>
            <a:ext cx="1797550" cy="263361"/>
          </a:xfrm>
        </p:spPr>
        <p:txBody>
          <a:bodyPr anchor="ctr" anchorCtr="0">
            <a:normAutofit/>
          </a:bodyPr>
          <a:lstStyle>
            <a:lvl1pPr algn="ctr">
              <a:spcBef>
                <a:spcPts val="0"/>
              </a:spcBef>
              <a:defRPr sz="1091">
                <a:solidFill>
                  <a:schemeClr val="tx1"/>
                </a:solidFill>
              </a:defRPr>
            </a:lvl1pPr>
          </a:lstStyle>
          <a:p>
            <a:pPr lvl="0"/>
            <a:r>
              <a:rPr lang="en-US" dirty="0"/>
              <a:t>Name</a:t>
            </a:r>
          </a:p>
        </p:txBody>
      </p:sp>
      <p:sp>
        <p:nvSpPr>
          <p:cNvPr id="62" name="Text Placeholder 35"/>
          <p:cNvSpPr>
            <a:spLocks noGrp="1"/>
          </p:cNvSpPr>
          <p:nvPr>
            <p:ph type="body" sz="quarter" idx="38" hasCustomPrompt="1"/>
          </p:nvPr>
        </p:nvSpPr>
        <p:spPr>
          <a:xfrm>
            <a:off x="2604857" y="5241527"/>
            <a:ext cx="1797550" cy="545534"/>
          </a:xfrm>
        </p:spPr>
        <p:txBody>
          <a:bodyPr wrap="square" anchor="t" anchorCtr="0">
            <a:spAutoFit/>
          </a:bodyPr>
          <a:lstStyle>
            <a:lvl1pPr algn="ctr">
              <a:spcBef>
                <a:spcPts val="0"/>
              </a:spcBef>
              <a:defRPr sz="1091" i="1">
                <a:solidFill>
                  <a:schemeClr val="tx1"/>
                </a:solidFill>
              </a:defRPr>
            </a:lvl1pPr>
          </a:lstStyle>
          <a:p>
            <a:pPr lvl="0"/>
            <a:r>
              <a:rPr lang="en-US" dirty="0"/>
              <a:t>Position</a:t>
            </a:r>
            <a:br>
              <a:rPr lang="en-US" dirty="0"/>
            </a:br>
            <a:r>
              <a:rPr lang="en-US" dirty="0"/>
              <a:t>Email</a:t>
            </a:r>
            <a:br>
              <a:rPr lang="en-US" dirty="0"/>
            </a:br>
            <a:r>
              <a:rPr lang="en-US" dirty="0"/>
              <a:t>Phone</a:t>
            </a:r>
          </a:p>
        </p:txBody>
      </p:sp>
      <p:sp>
        <p:nvSpPr>
          <p:cNvPr id="63" name="Picture Placeholder 22"/>
          <p:cNvSpPr>
            <a:spLocks noGrp="1" noChangeAspect="1"/>
          </p:cNvSpPr>
          <p:nvPr>
            <p:ph type="pic" sz="quarter" idx="39"/>
          </p:nvPr>
        </p:nvSpPr>
        <p:spPr>
          <a:xfrm>
            <a:off x="5057590" y="3635208"/>
            <a:ext cx="1186384" cy="1186384"/>
          </a:xfrm>
          <a:prstGeom prst="ellipse">
            <a:avLst/>
          </a:prstGeom>
        </p:spPr>
        <p:txBody>
          <a:bodyPr rtlCol="0" anchor="ctr" anchorCtr="0">
            <a:normAutofit/>
          </a:bodyPr>
          <a:lstStyle>
            <a:lvl1pPr algn="ctr">
              <a:defRPr sz="1091">
                <a:solidFill>
                  <a:schemeClr val="tx1"/>
                </a:solidFill>
              </a:defRPr>
            </a:lvl1pPr>
          </a:lstStyle>
          <a:p>
            <a:pPr lvl="0"/>
            <a:r>
              <a:rPr lang="en-US" noProof="0" dirty="0"/>
              <a:t>Click icon to add picture</a:t>
            </a:r>
          </a:p>
        </p:txBody>
      </p:sp>
      <p:sp>
        <p:nvSpPr>
          <p:cNvPr id="64" name="Text Placeholder 35"/>
          <p:cNvSpPr>
            <a:spLocks noGrp="1"/>
          </p:cNvSpPr>
          <p:nvPr>
            <p:ph type="body" sz="quarter" idx="40" hasCustomPrompt="1"/>
          </p:nvPr>
        </p:nvSpPr>
        <p:spPr>
          <a:xfrm>
            <a:off x="4745841" y="4922704"/>
            <a:ext cx="1797550" cy="263361"/>
          </a:xfrm>
        </p:spPr>
        <p:txBody>
          <a:bodyPr anchor="ctr" anchorCtr="0">
            <a:normAutofit/>
          </a:bodyPr>
          <a:lstStyle>
            <a:lvl1pPr algn="ctr">
              <a:spcBef>
                <a:spcPts val="0"/>
              </a:spcBef>
              <a:defRPr sz="1091">
                <a:solidFill>
                  <a:schemeClr val="tx1"/>
                </a:solidFill>
              </a:defRPr>
            </a:lvl1pPr>
          </a:lstStyle>
          <a:p>
            <a:pPr lvl="0"/>
            <a:r>
              <a:rPr lang="en-US" dirty="0"/>
              <a:t>Name</a:t>
            </a:r>
          </a:p>
        </p:txBody>
      </p:sp>
      <p:sp>
        <p:nvSpPr>
          <p:cNvPr id="65" name="Text Placeholder 35"/>
          <p:cNvSpPr>
            <a:spLocks noGrp="1"/>
          </p:cNvSpPr>
          <p:nvPr>
            <p:ph type="body" sz="quarter" idx="41" hasCustomPrompt="1"/>
          </p:nvPr>
        </p:nvSpPr>
        <p:spPr>
          <a:xfrm>
            <a:off x="4745841" y="5247817"/>
            <a:ext cx="1797550" cy="545534"/>
          </a:xfrm>
        </p:spPr>
        <p:txBody>
          <a:bodyPr wrap="square" anchor="t" anchorCtr="0">
            <a:spAutoFit/>
          </a:bodyPr>
          <a:lstStyle>
            <a:lvl1pPr algn="ctr">
              <a:spcBef>
                <a:spcPts val="0"/>
              </a:spcBef>
              <a:defRPr sz="1091" i="1">
                <a:solidFill>
                  <a:schemeClr val="tx1"/>
                </a:solidFill>
              </a:defRPr>
            </a:lvl1pPr>
          </a:lstStyle>
          <a:p>
            <a:pPr lvl="0"/>
            <a:r>
              <a:rPr lang="en-US" dirty="0"/>
              <a:t>Position</a:t>
            </a:r>
            <a:br>
              <a:rPr lang="en-US" dirty="0"/>
            </a:br>
            <a:r>
              <a:rPr lang="en-US" dirty="0"/>
              <a:t>Email</a:t>
            </a:r>
            <a:br>
              <a:rPr lang="en-US" dirty="0"/>
            </a:br>
            <a:r>
              <a:rPr lang="en-US" dirty="0"/>
              <a:t>Phone</a:t>
            </a:r>
          </a:p>
        </p:txBody>
      </p:sp>
      <p:sp>
        <p:nvSpPr>
          <p:cNvPr id="66" name="Picture Placeholder 22"/>
          <p:cNvSpPr>
            <a:spLocks noGrp="1" noChangeAspect="1"/>
          </p:cNvSpPr>
          <p:nvPr>
            <p:ph type="pic" sz="quarter" idx="42"/>
          </p:nvPr>
        </p:nvSpPr>
        <p:spPr>
          <a:xfrm>
            <a:off x="7198577" y="3630317"/>
            <a:ext cx="1186384" cy="1186384"/>
          </a:xfrm>
          <a:prstGeom prst="ellipse">
            <a:avLst/>
          </a:prstGeom>
        </p:spPr>
        <p:txBody>
          <a:bodyPr rtlCol="0" anchor="ctr" anchorCtr="0">
            <a:normAutofit/>
          </a:bodyPr>
          <a:lstStyle>
            <a:lvl1pPr algn="ctr">
              <a:defRPr sz="1091">
                <a:solidFill>
                  <a:schemeClr val="tx1"/>
                </a:solidFill>
              </a:defRPr>
            </a:lvl1pPr>
          </a:lstStyle>
          <a:p>
            <a:pPr lvl="0"/>
            <a:r>
              <a:rPr lang="en-US" noProof="0" dirty="0"/>
              <a:t>Click icon to add picture</a:t>
            </a:r>
          </a:p>
        </p:txBody>
      </p:sp>
      <p:sp>
        <p:nvSpPr>
          <p:cNvPr id="67" name="Text Placeholder 35"/>
          <p:cNvSpPr>
            <a:spLocks noGrp="1"/>
          </p:cNvSpPr>
          <p:nvPr>
            <p:ph type="body" sz="quarter" idx="43" hasCustomPrompt="1"/>
          </p:nvPr>
        </p:nvSpPr>
        <p:spPr>
          <a:xfrm>
            <a:off x="6886828" y="4917812"/>
            <a:ext cx="1797550" cy="263361"/>
          </a:xfrm>
        </p:spPr>
        <p:txBody>
          <a:bodyPr anchor="ctr" anchorCtr="0">
            <a:normAutofit/>
          </a:bodyPr>
          <a:lstStyle>
            <a:lvl1pPr algn="ctr">
              <a:spcBef>
                <a:spcPts val="0"/>
              </a:spcBef>
              <a:defRPr sz="1091">
                <a:solidFill>
                  <a:schemeClr val="tx1"/>
                </a:solidFill>
              </a:defRPr>
            </a:lvl1pPr>
          </a:lstStyle>
          <a:p>
            <a:pPr lvl="0"/>
            <a:r>
              <a:rPr lang="en-US" dirty="0"/>
              <a:t>Name</a:t>
            </a:r>
          </a:p>
        </p:txBody>
      </p:sp>
      <p:sp>
        <p:nvSpPr>
          <p:cNvPr id="68" name="Text Placeholder 35"/>
          <p:cNvSpPr>
            <a:spLocks noGrp="1"/>
          </p:cNvSpPr>
          <p:nvPr>
            <p:ph type="body" sz="quarter" idx="44" hasCustomPrompt="1"/>
          </p:nvPr>
        </p:nvSpPr>
        <p:spPr>
          <a:xfrm>
            <a:off x="6886829" y="5242925"/>
            <a:ext cx="1797550" cy="545534"/>
          </a:xfrm>
        </p:spPr>
        <p:txBody>
          <a:bodyPr wrap="square" anchor="t" anchorCtr="0">
            <a:spAutoFit/>
          </a:bodyPr>
          <a:lstStyle>
            <a:lvl1pPr algn="ctr">
              <a:spcBef>
                <a:spcPts val="0"/>
              </a:spcBef>
              <a:defRPr sz="1091" i="1">
                <a:solidFill>
                  <a:schemeClr val="tx1"/>
                </a:solidFill>
              </a:defRPr>
            </a:lvl1pPr>
          </a:lstStyle>
          <a:p>
            <a:pPr lvl="0"/>
            <a:r>
              <a:rPr lang="en-US" dirty="0"/>
              <a:t>Position</a:t>
            </a:r>
            <a:br>
              <a:rPr lang="en-US" dirty="0"/>
            </a:br>
            <a:r>
              <a:rPr lang="en-US" dirty="0"/>
              <a:t>Email</a:t>
            </a:r>
            <a:br>
              <a:rPr lang="en-US" dirty="0"/>
            </a:br>
            <a:r>
              <a:rPr lang="en-US" dirty="0"/>
              <a:t>Phone</a:t>
            </a:r>
          </a:p>
        </p:txBody>
      </p:sp>
    </p:spTree>
    <p:extLst>
      <p:ext uri="{BB962C8B-B14F-4D97-AF65-F5344CB8AC3E}">
        <p14:creationId xmlns:p14="http://schemas.microsoft.com/office/powerpoint/2010/main" val="1459981286"/>
      </p:ext>
    </p:extLst>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 preserve="1">
  <p:cSld name="EdCounsel Title Slide">
    <p:spTree>
      <p:nvGrpSpPr>
        <p:cNvPr id="1" name=""/>
        <p:cNvGrpSpPr/>
        <p:nvPr/>
      </p:nvGrpSpPr>
      <p:grpSpPr>
        <a:xfrm>
          <a:off x="0" y="0"/>
          <a:ext cx="0" cy="0"/>
          <a:chOff x="0" y="0"/>
          <a:chExt cx="0" cy="0"/>
        </a:xfrm>
      </p:grpSpPr>
      <p:sp>
        <p:nvSpPr>
          <p:cNvPr id="4" name="Rectangle 12"/>
          <p:cNvSpPr>
            <a:spLocks noChangeArrowheads="1"/>
          </p:cNvSpPr>
          <p:nvPr/>
        </p:nvSpPr>
        <p:spPr bwMode="auto">
          <a:xfrm>
            <a:off x="0" y="1524000"/>
            <a:ext cx="9144000" cy="152400"/>
          </a:xfrm>
          <a:prstGeom prst="rect">
            <a:avLst/>
          </a:prstGeom>
          <a:solidFill>
            <a:schemeClr val="accent1">
              <a:lumMod val="50000"/>
            </a:schemeClr>
          </a:solidFill>
          <a:ln w="9525" algn="ctr">
            <a:noFill/>
            <a:miter lim="800000"/>
            <a:headEnd/>
            <a:tailEnd/>
          </a:ln>
          <a:effectLst/>
        </p:spPr>
        <p:txBody>
          <a:bodyPr wrap="none" lIns="91420" tIns="45710" rIns="91420" bIns="45710" anchor="ctr"/>
          <a:lstStyle/>
          <a:p>
            <a:pPr defTabSz="914318">
              <a:spcBef>
                <a:spcPct val="20000"/>
              </a:spcBef>
              <a:defRPr/>
            </a:pPr>
            <a:endParaRPr lang="en-US" sz="1800" dirty="0">
              <a:solidFill>
                <a:prstClr val="black"/>
              </a:solidFill>
            </a:endParaRPr>
          </a:p>
        </p:txBody>
      </p:sp>
      <p:sp>
        <p:nvSpPr>
          <p:cNvPr id="5" name="Rectangle 11"/>
          <p:cNvSpPr>
            <a:spLocks noChangeArrowheads="1"/>
          </p:cNvSpPr>
          <p:nvPr/>
        </p:nvSpPr>
        <p:spPr bwMode="auto">
          <a:xfrm>
            <a:off x="0" y="1676400"/>
            <a:ext cx="9144000" cy="1600200"/>
          </a:xfrm>
          <a:prstGeom prst="rect">
            <a:avLst/>
          </a:prstGeom>
          <a:solidFill>
            <a:srgbClr val="0070C0"/>
          </a:solidFill>
          <a:ln w="9525" algn="ctr">
            <a:noFill/>
            <a:miter lim="800000"/>
            <a:headEnd/>
            <a:tailEnd/>
          </a:ln>
          <a:effectLst/>
        </p:spPr>
        <p:txBody>
          <a:bodyPr wrap="none" lIns="91420" tIns="45710" rIns="91420" bIns="45710" anchor="ctr"/>
          <a:lstStyle/>
          <a:p>
            <a:pPr defTabSz="914318">
              <a:spcBef>
                <a:spcPct val="20000"/>
              </a:spcBef>
              <a:defRPr/>
            </a:pPr>
            <a:endParaRPr lang="en-US" sz="1800" dirty="0">
              <a:solidFill>
                <a:prstClr val="black"/>
              </a:solidFill>
            </a:endParaRPr>
          </a:p>
        </p:txBody>
      </p:sp>
      <p:sp>
        <p:nvSpPr>
          <p:cNvPr id="6" name="Rectangle 10"/>
          <p:cNvSpPr>
            <a:spLocks noChangeArrowheads="1"/>
          </p:cNvSpPr>
          <p:nvPr/>
        </p:nvSpPr>
        <p:spPr bwMode="auto">
          <a:xfrm>
            <a:off x="0" y="0"/>
            <a:ext cx="1524000" cy="6858000"/>
          </a:xfrm>
          <a:prstGeom prst="rect">
            <a:avLst/>
          </a:prstGeom>
          <a:solidFill>
            <a:schemeClr val="bg1">
              <a:alpha val="50000"/>
            </a:schemeClr>
          </a:solidFill>
          <a:ln w="9525" algn="ctr">
            <a:noFill/>
            <a:miter lim="800000"/>
            <a:headEnd/>
            <a:tailEnd/>
          </a:ln>
          <a:effectLst/>
        </p:spPr>
        <p:txBody>
          <a:bodyPr wrap="none" lIns="91420" tIns="45710" rIns="91420" bIns="45710" anchor="ctr"/>
          <a:lstStyle/>
          <a:p>
            <a:pPr marL="342828" indent="-342828" algn="ctr" defTabSz="914318">
              <a:spcBef>
                <a:spcPct val="20000"/>
              </a:spcBef>
              <a:defRPr/>
            </a:pPr>
            <a:endParaRPr lang="en-US" sz="1800" dirty="0">
              <a:solidFill>
                <a:prstClr val="black"/>
              </a:solidFill>
            </a:endParaRPr>
          </a:p>
        </p:txBody>
      </p:sp>
      <p:sp>
        <p:nvSpPr>
          <p:cNvPr id="562179" name="Rectangle 3"/>
          <p:cNvSpPr>
            <a:spLocks noGrp="1" noChangeArrowheads="1"/>
          </p:cNvSpPr>
          <p:nvPr>
            <p:ph type="ctrTitle" hasCustomPrompt="1"/>
          </p:nvPr>
        </p:nvSpPr>
        <p:spPr>
          <a:xfrm>
            <a:off x="1600200" y="1752600"/>
            <a:ext cx="7315200" cy="1295400"/>
          </a:xfrm>
        </p:spPr>
        <p:txBody>
          <a:bodyPr/>
          <a:lstStyle>
            <a:lvl1pPr algn="l">
              <a:defRPr sz="2800">
                <a:solidFill>
                  <a:schemeClr val="bg1"/>
                </a:solidFill>
                <a:effectLst/>
                <a:latin typeface="Calibri" pitchFamily="34" charset="0"/>
              </a:defRPr>
            </a:lvl1pPr>
          </a:lstStyle>
          <a:p>
            <a:r>
              <a:rPr lang="en-US" dirty="0"/>
              <a:t>Title</a:t>
            </a:r>
          </a:p>
        </p:txBody>
      </p:sp>
      <p:sp>
        <p:nvSpPr>
          <p:cNvPr id="562180" name="Rectangle 4"/>
          <p:cNvSpPr>
            <a:spLocks noGrp="1" noChangeArrowheads="1"/>
          </p:cNvSpPr>
          <p:nvPr>
            <p:ph type="subTitle" idx="1" hasCustomPrompt="1"/>
          </p:nvPr>
        </p:nvSpPr>
        <p:spPr>
          <a:xfrm>
            <a:off x="1526968" y="3810000"/>
            <a:ext cx="7388432" cy="1676400"/>
          </a:xfrm>
        </p:spPr>
        <p:txBody>
          <a:bodyPr/>
          <a:lstStyle>
            <a:lvl1pPr marL="0" indent="0">
              <a:spcBef>
                <a:spcPct val="10000"/>
              </a:spcBef>
              <a:buFont typeface="Wingdings" pitchFamily="2" charset="2"/>
              <a:buNone/>
              <a:defRPr sz="2400">
                <a:latin typeface="Calibri" pitchFamily="34" charset="0"/>
                <a:cs typeface="Calibri" pitchFamily="34" charset="0"/>
              </a:defRPr>
            </a:lvl1pPr>
          </a:lstStyle>
          <a:p>
            <a:r>
              <a:rPr lang="en-US" dirty="0"/>
              <a:t>Subtitle</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38800" y="5867400"/>
            <a:ext cx="3400022" cy="914400"/>
          </a:xfrm>
          <a:prstGeom prst="rect">
            <a:avLst/>
          </a:prstGeom>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458200" cy="1066800"/>
          </a:xfrm>
        </p:spPr>
        <p:txBody>
          <a:bodyPr/>
          <a:lstStyle>
            <a:lvl1pPr>
              <a:defRPr sz="2800">
                <a:solidFill>
                  <a:schemeClr val="tx1"/>
                </a:solidFill>
                <a:effectLst/>
                <a:latin typeface="Calibri" pitchFamily="34" charset="0"/>
              </a:defRPr>
            </a:lvl1pPr>
          </a:lstStyle>
          <a:p>
            <a:r>
              <a:rPr lang="en-US"/>
              <a:t>Click to edit Master title style</a:t>
            </a:r>
            <a:endParaRPr lang="en-US" dirty="0"/>
          </a:p>
        </p:txBody>
      </p:sp>
      <p:sp>
        <p:nvSpPr>
          <p:cNvPr id="3" name="Content Placeholder 2"/>
          <p:cNvSpPr>
            <a:spLocks noGrp="1" noChangeAspect="1"/>
          </p:cNvSpPr>
          <p:nvPr>
            <p:ph idx="1"/>
          </p:nvPr>
        </p:nvSpPr>
        <p:spPr>
          <a:xfrm>
            <a:off x="381001" y="1295400"/>
            <a:ext cx="8305800" cy="5029200"/>
          </a:xfrm>
        </p:spPr>
        <p:txBody>
          <a:bodyPr/>
          <a:lstStyle>
            <a:lvl1pPr>
              <a:buClrTx/>
              <a:buFont typeface="Wingdings" pitchFamily="2" charset="2"/>
              <a:buChar char="§"/>
              <a:defRPr sz="2400" b="0">
                <a:latin typeface="Calibri" pitchFamily="34" charset="0"/>
              </a:defRPr>
            </a:lvl1pPr>
            <a:lvl2pPr marL="742794" indent="-285690">
              <a:buClrTx/>
              <a:buFont typeface="Calibri" pitchFamily="34" charset="0"/>
              <a:buChar char="□"/>
              <a:defRPr sz="2400">
                <a:latin typeface="Calibri" pitchFamily="34" charset="0"/>
              </a:defRPr>
            </a:lvl2pPr>
            <a:lvl3pPr marL="1142761" indent="-228551">
              <a:buClrTx/>
              <a:buFont typeface="Calibri" pitchFamily="34" charset="0"/>
              <a:buChar char="□"/>
              <a:defRPr sz="2400">
                <a:latin typeface="Calibri" pitchFamily="34" charset="0"/>
              </a:defRPr>
            </a:lvl3pPr>
            <a:lvl4pPr marL="1599865" indent="-228551">
              <a:buClrTx/>
              <a:buFont typeface="Calibri" pitchFamily="34" charset="0"/>
              <a:buChar char="□"/>
              <a:defRPr sz="2400">
                <a:latin typeface="Calibri" pitchFamily="34" charset="0"/>
              </a:defRPr>
            </a:lvl4pPr>
            <a:lvl5pPr marL="2056969" indent="-228551">
              <a:buClrTx/>
              <a:buFont typeface="Calibri" pitchFamily="34" charset="0"/>
              <a:buChar char="□"/>
              <a:defRPr sz="2400">
                <a:latin typeface="Calibri"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5"/>
          <p:cNvSpPr>
            <a:spLocks noGrp="1" noChangeArrowheads="1"/>
          </p:cNvSpPr>
          <p:nvPr>
            <p:ph type="sldNum" sz="quarter" idx="10"/>
          </p:nvPr>
        </p:nvSpPr>
        <p:spPr>
          <a:xfrm>
            <a:off x="8746225" y="6464800"/>
            <a:ext cx="379474" cy="304800"/>
          </a:xfrm>
          <a:ln/>
        </p:spPr>
        <p:txBody>
          <a:bodyPr/>
          <a:lstStyle>
            <a:lvl1pPr algn="ctr">
              <a:defRPr>
                <a:latin typeface="Calibri" pitchFamily="34" charset="0"/>
              </a:defRPr>
            </a:lvl1pPr>
          </a:lstStyle>
          <a:p>
            <a:fld id="{BDF65B5A-95D7-4AE5-867A-9A912C40B1E0}" type="slidenum">
              <a:rPr lang="en-US" smtClean="0">
                <a:solidFill>
                  <a:prstClr val="black"/>
                </a:solidFill>
              </a:rPr>
              <a:pPr/>
              <a:t>‹#›</a:t>
            </a:fld>
            <a:endParaRPr lang="en-US" dirty="0">
              <a:solidFill>
                <a:prstClr val="black"/>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1828809"/>
            <a:ext cx="8229600" cy="2362201"/>
          </a:xfrm>
        </p:spPr>
        <p:txBody>
          <a:bodyPr anchor="t"/>
          <a:lstStyle>
            <a:lvl1pPr algn="ctr">
              <a:defRPr sz="4100" b="1" cap="all"/>
            </a:lvl1pPr>
          </a:lstStyle>
          <a:p>
            <a:r>
              <a:rPr lang="en-US"/>
              <a:t>Click to edit Master title style</a:t>
            </a:r>
            <a:endParaRPr lang="en-US" dirty="0"/>
          </a:p>
        </p:txBody>
      </p:sp>
      <p:sp>
        <p:nvSpPr>
          <p:cNvPr id="3" name="Text Placeholder 2"/>
          <p:cNvSpPr>
            <a:spLocks noGrp="1"/>
          </p:cNvSpPr>
          <p:nvPr>
            <p:ph type="body" idx="1"/>
          </p:nvPr>
        </p:nvSpPr>
        <p:spPr>
          <a:xfrm>
            <a:off x="457200" y="4191002"/>
            <a:ext cx="8229600" cy="1500187"/>
          </a:xfrm>
        </p:spPr>
        <p:txBody>
          <a:bodyPr anchor="b"/>
          <a:lstStyle>
            <a:lvl1pPr marL="0" indent="0" algn="ctr">
              <a:buNone/>
              <a:defRPr sz="2000"/>
            </a:lvl1pPr>
            <a:lvl2pPr marL="457104" indent="0">
              <a:buNone/>
              <a:defRPr sz="1800"/>
            </a:lvl2pPr>
            <a:lvl3pPr marL="914209" indent="0">
              <a:buNone/>
              <a:defRPr sz="1500"/>
            </a:lvl3pPr>
            <a:lvl4pPr marL="1371314" indent="0">
              <a:buNone/>
              <a:defRPr sz="1400"/>
            </a:lvl4pPr>
            <a:lvl5pPr marL="1828418" indent="0">
              <a:buNone/>
              <a:defRPr sz="1400"/>
            </a:lvl5pPr>
            <a:lvl6pPr marL="2285521" indent="0">
              <a:buNone/>
              <a:defRPr sz="1400"/>
            </a:lvl6pPr>
            <a:lvl7pPr marL="2742626" indent="0">
              <a:buNone/>
              <a:defRPr sz="1400"/>
            </a:lvl7pPr>
            <a:lvl8pPr marL="3199731" indent="0">
              <a:buNone/>
              <a:defRPr sz="1400"/>
            </a:lvl8pPr>
            <a:lvl9pPr marL="3656835" indent="0">
              <a:buNone/>
              <a:defRPr sz="1400"/>
            </a:lvl9pPr>
          </a:lstStyle>
          <a:p>
            <a:pPr lvl="0"/>
            <a:r>
              <a:rPr lang="en-US"/>
              <a:t>Click to edit Master text styles</a:t>
            </a:r>
          </a:p>
        </p:txBody>
      </p:sp>
      <p:sp>
        <p:nvSpPr>
          <p:cNvPr id="5" name="Rectangle 5"/>
          <p:cNvSpPr>
            <a:spLocks noGrp="1" noChangeArrowheads="1"/>
          </p:cNvSpPr>
          <p:nvPr>
            <p:ph type="sldNum" sz="quarter" idx="10"/>
          </p:nvPr>
        </p:nvSpPr>
        <p:spPr>
          <a:xfrm>
            <a:off x="8746225" y="6464800"/>
            <a:ext cx="379474" cy="304800"/>
          </a:xfrm>
          <a:ln/>
        </p:spPr>
        <p:txBody>
          <a:bodyPr/>
          <a:lstStyle>
            <a:lvl1pPr algn="ctr">
              <a:defRPr>
                <a:latin typeface="Calibri" pitchFamily="34" charset="0"/>
              </a:defRPr>
            </a:lvl1pPr>
          </a:lstStyle>
          <a:p>
            <a:fld id="{BDF65B5A-95D7-4AE5-867A-9A912C40B1E0}" type="slidenum">
              <a:rPr lang="en-US" smtClean="0">
                <a:solidFill>
                  <a:prstClr val="black"/>
                </a:solidFill>
              </a:rPr>
              <a:pPr/>
              <a:t>‹#›</a:t>
            </a:fld>
            <a:endParaRPr lang="en-US" dirty="0">
              <a:solidFill>
                <a:prstClr val="black"/>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ix item agenda">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n-US"/>
              <a:t>Click to edit Master title style</a:t>
            </a:r>
            <a:endParaRPr lang="en-US" dirty="0"/>
          </a:p>
        </p:txBody>
      </p:sp>
      <p:sp>
        <p:nvSpPr>
          <p:cNvPr id="24" name="Text Placeholder 2"/>
          <p:cNvSpPr>
            <a:spLocks noGrp="1"/>
          </p:cNvSpPr>
          <p:nvPr userDrawn="1">
            <p:ph type="body" sz="quarter" idx="10"/>
          </p:nvPr>
        </p:nvSpPr>
        <p:spPr>
          <a:xfrm>
            <a:off x="1176793" y="1642995"/>
            <a:ext cx="7510008" cy="655638"/>
          </a:xfrm>
        </p:spPr>
        <p:txBody>
          <a:bodyPr anchor="ctr" anchorCtr="0">
            <a:noAutofit/>
          </a:bodyPr>
          <a:lstStyle>
            <a:lvl1pPr>
              <a:defRPr sz="2546">
                <a:solidFill>
                  <a:schemeClr val="tx1"/>
                </a:solidFill>
              </a:defRPr>
            </a:lvl1pPr>
            <a:lvl2pPr>
              <a:defRPr sz="2546"/>
            </a:lvl2pPr>
            <a:lvl3pPr>
              <a:defRPr sz="2546"/>
            </a:lvl3pPr>
            <a:lvl4pPr>
              <a:defRPr sz="2546"/>
            </a:lvl4pPr>
            <a:lvl5pPr>
              <a:defRPr sz="2546"/>
            </a:lvl5pPr>
          </a:lstStyle>
          <a:p>
            <a:pPr lvl="0"/>
            <a:r>
              <a:rPr lang="en-US"/>
              <a:t>Click to edit Master text styles</a:t>
            </a:r>
          </a:p>
        </p:txBody>
      </p:sp>
      <p:sp>
        <p:nvSpPr>
          <p:cNvPr id="33" name="Text Placeholder 3"/>
          <p:cNvSpPr>
            <a:spLocks noGrp="1"/>
          </p:cNvSpPr>
          <p:nvPr userDrawn="1">
            <p:ph type="body" sz="quarter" idx="11"/>
          </p:nvPr>
        </p:nvSpPr>
        <p:spPr>
          <a:xfrm>
            <a:off x="1176793" y="2498766"/>
            <a:ext cx="7510008" cy="655638"/>
          </a:xfrm>
        </p:spPr>
        <p:txBody>
          <a:bodyPr anchor="ctr" anchorCtr="0">
            <a:noAutofit/>
          </a:bodyPr>
          <a:lstStyle>
            <a:lvl1pPr>
              <a:defRPr sz="2546">
                <a:solidFill>
                  <a:schemeClr val="tx1"/>
                </a:solidFill>
              </a:defRPr>
            </a:lvl1pPr>
            <a:lvl2pPr>
              <a:defRPr sz="2546"/>
            </a:lvl2pPr>
            <a:lvl3pPr>
              <a:defRPr sz="2546"/>
            </a:lvl3pPr>
            <a:lvl4pPr>
              <a:defRPr sz="2546"/>
            </a:lvl4pPr>
            <a:lvl5pPr>
              <a:defRPr sz="2546"/>
            </a:lvl5pPr>
          </a:lstStyle>
          <a:p>
            <a:pPr lvl="0"/>
            <a:r>
              <a:rPr lang="en-US"/>
              <a:t>Click to edit Master text styles</a:t>
            </a:r>
          </a:p>
        </p:txBody>
      </p:sp>
      <p:sp>
        <p:nvSpPr>
          <p:cNvPr id="34" name="Text Placeholder 4"/>
          <p:cNvSpPr>
            <a:spLocks noGrp="1"/>
          </p:cNvSpPr>
          <p:nvPr userDrawn="1">
            <p:ph type="body" sz="quarter" idx="12"/>
          </p:nvPr>
        </p:nvSpPr>
        <p:spPr>
          <a:xfrm>
            <a:off x="1176793" y="3354537"/>
            <a:ext cx="7510008" cy="655638"/>
          </a:xfrm>
        </p:spPr>
        <p:txBody>
          <a:bodyPr anchor="ctr" anchorCtr="0">
            <a:noAutofit/>
          </a:bodyPr>
          <a:lstStyle>
            <a:lvl1pPr>
              <a:defRPr sz="2546">
                <a:solidFill>
                  <a:schemeClr val="tx1"/>
                </a:solidFill>
              </a:defRPr>
            </a:lvl1pPr>
            <a:lvl2pPr>
              <a:defRPr sz="2546"/>
            </a:lvl2pPr>
            <a:lvl3pPr>
              <a:defRPr sz="2546"/>
            </a:lvl3pPr>
            <a:lvl4pPr>
              <a:defRPr sz="2546"/>
            </a:lvl4pPr>
            <a:lvl5pPr>
              <a:defRPr sz="2546"/>
            </a:lvl5pPr>
          </a:lstStyle>
          <a:p>
            <a:pPr lvl="0"/>
            <a:r>
              <a:rPr lang="en-US"/>
              <a:t>Click to edit Master text styles</a:t>
            </a:r>
          </a:p>
        </p:txBody>
      </p:sp>
      <p:sp>
        <p:nvSpPr>
          <p:cNvPr id="35" name="Text Placeholder 5"/>
          <p:cNvSpPr>
            <a:spLocks noGrp="1"/>
          </p:cNvSpPr>
          <p:nvPr userDrawn="1">
            <p:ph type="body" sz="quarter" idx="13"/>
          </p:nvPr>
        </p:nvSpPr>
        <p:spPr>
          <a:xfrm>
            <a:off x="1176793" y="4210308"/>
            <a:ext cx="7510008" cy="655638"/>
          </a:xfrm>
        </p:spPr>
        <p:txBody>
          <a:bodyPr anchor="ctr" anchorCtr="0">
            <a:noAutofit/>
          </a:bodyPr>
          <a:lstStyle>
            <a:lvl1pPr>
              <a:defRPr sz="2546">
                <a:solidFill>
                  <a:schemeClr val="tx1"/>
                </a:solidFill>
              </a:defRPr>
            </a:lvl1pPr>
            <a:lvl2pPr>
              <a:defRPr sz="2546"/>
            </a:lvl2pPr>
            <a:lvl3pPr>
              <a:defRPr sz="2546"/>
            </a:lvl3pPr>
            <a:lvl4pPr>
              <a:defRPr sz="2546"/>
            </a:lvl4pPr>
            <a:lvl5pPr>
              <a:defRPr sz="2546"/>
            </a:lvl5pPr>
          </a:lstStyle>
          <a:p>
            <a:pPr lvl="0"/>
            <a:r>
              <a:rPr lang="en-US"/>
              <a:t>Click to edit Master text styles</a:t>
            </a:r>
          </a:p>
        </p:txBody>
      </p:sp>
      <p:sp>
        <p:nvSpPr>
          <p:cNvPr id="36" name="Text Placeholder 6"/>
          <p:cNvSpPr>
            <a:spLocks noGrp="1"/>
          </p:cNvSpPr>
          <p:nvPr userDrawn="1">
            <p:ph type="body" sz="quarter" idx="14"/>
          </p:nvPr>
        </p:nvSpPr>
        <p:spPr>
          <a:xfrm>
            <a:off x="1176793" y="5066079"/>
            <a:ext cx="7510008" cy="655638"/>
          </a:xfrm>
        </p:spPr>
        <p:txBody>
          <a:bodyPr anchor="ctr" anchorCtr="0">
            <a:noAutofit/>
          </a:bodyPr>
          <a:lstStyle>
            <a:lvl1pPr>
              <a:defRPr sz="2546">
                <a:solidFill>
                  <a:schemeClr val="tx1"/>
                </a:solidFill>
              </a:defRPr>
            </a:lvl1pPr>
            <a:lvl2pPr>
              <a:defRPr sz="2546"/>
            </a:lvl2pPr>
            <a:lvl3pPr>
              <a:defRPr sz="2546"/>
            </a:lvl3pPr>
            <a:lvl4pPr>
              <a:defRPr sz="2546"/>
            </a:lvl4pPr>
            <a:lvl5pPr>
              <a:defRPr sz="2546"/>
            </a:lvl5pPr>
          </a:lstStyle>
          <a:p>
            <a:pPr lvl="0"/>
            <a:r>
              <a:rPr lang="en-US"/>
              <a:t>Click to edit Master text styles</a:t>
            </a:r>
          </a:p>
        </p:txBody>
      </p:sp>
      <p:sp>
        <p:nvSpPr>
          <p:cNvPr id="37" name="Text Placeholder 7"/>
          <p:cNvSpPr>
            <a:spLocks noGrp="1"/>
          </p:cNvSpPr>
          <p:nvPr userDrawn="1">
            <p:ph type="body" sz="quarter" idx="15"/>
          </p:nvPr>
        </p:nvSpPr>
        <p:spPr>
          <a:xfrm>
            <a:off x="1176793" y="5921852"/>
            <a:ext cx="7510008" cy="655638"/>
          </a:xfrm>
        </p:spPr>
        <p:txBody>
          <a:bodyPr anchor="ctr" anchorCtr="0">
            <a:noAutofit/>
          </a:bodyPr>
          <a:lstStyle>
            <a:lvl1pPr>
              <a:defRPr sz="2546">
                <a:solidFill>
                  <a:schemeClr val="tx1"/>
                </a:solidFill>
              </a:defRPr>
            </a:lvl1pPr>
            <a:lvl2pPr>
              <a:defRPr sz="2546"/>
            </a:lvl2pPr>
            <a:lvl3pPr>
              <a:defRPr sz="2546"/>
            </a:lvl3pPr>
            <a:lvl4pPr>
              <a:defRPr sz="2546"/>
            </a:lvl4pPr>
            <a:lvl5pPr>
              <a:defRPr sz="2546"/>
            </a:lvl5pPr>
          </a:lstStyle>
          <a:p>
            <a:pPr lvl="0"/>
            <a:r>
              <a:rPr lang="en-US"/>
              <a:t>Click to edit Master text styles</a:t>
            </a:r>
          </a:p>
        </p:txBody>
      </p:sp>
      <p:sp>
        <p:nvSpPr>
          <p:cNvPr id="6" name="Rectangle 8"/>
          <p:cNvSpPr/>
          <p:nvPr userDrawn="1"/>
        </p:nvSpPr>
        <p:spPr>
          <a:xfrm>
            <a:off x="457200" y="1643703"/>
            <a:ext cx="8229600" cy="654971"/>
          </a:xfrm>
          <a:prstGeom prst="rect">
            <a:avLst/>
          </a:prstGeom>
          <a:solidFill>
            <a:schemeClr val="tx2">
              <a:lumMod val="40000"/>
              <a:lumOff val="60000"/>
              <a:alpha val="14902"/>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r>
              <a:rPr lang="en-US" sz="2546" b="1" dirty="0">
                <a:solidFill>
                  <a:schemeClr val="tx2"/>
                </a:solidFill>
              </a:rPr>
              <a:t>1.</a:t>
            </a:r>
          </a:p>
        </p:txBody>
      </p:sp>
      <p:sp>
        <p:nvSpPr>
          <p:cNvPr id="17" name="Rectangle 9"/>
          <p:cNvSpPr/>
          <p:nvPr userDrawn="1"/>
        </p:nvSpPr>
        <p:spPr>
          <a:xfrm>
            <a:off x="457200" y="2499667"/>
            <a:ext cx="8229600" cy="654971"/>
          </a:xfrm>
          <a:prstGeom prst="rect">
            <a:avLst/>
          </a:prstGeom>
          <a:solidFill>
            <a:schemeClr val="tx2">
              <a:lumMod val="40000"/>
              <a:lumOff val="60000"/>
              <a:alpha val="14902"/>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r>
              <a:rPr lang="en-US" sz="2546" b="1" dirty="0">
                <a:solidFill>
                  <a:schemeClr val="tx2"/>
                </a:solidFill>
              </a:rPr>
              <a:t>2.</a:t>
            </a:r>
          </a:p>
        </p:txBody>
      </p:sp>
      <p:sp>
        <p:nvSpPr>
          <p:cNvPr id="19" name="Rectangle 10"/>
          <p:cNvSpPr/>
          <p:nvPr userDrawn="1"/>
        </p:nvSpPr>
        <p:spPr>
          <a:xfrm>
            <a:off x="457200" y="3355630"/>
            <a:ext cx="8229600" cy="654971"/>
          </a:xfrm>
          <a:prstGeom prst="rect">
            <a:avLst/>
          </a:prstGeom>
          <a:solidFill>
            <a:schemeClr val="tx2">
              <a:lumMod val="40000"/>
              <a:lumOff val="60000"/>
              <a:alpha val="14902"/>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r>
              <a:rPr lang="en-US" sz="2546" b="1" dirty="0">
                <a:solidFill>
                  <a:schemeClr val="tx2"/>
                </a:solidFill>
              </a:rPr>
              <a:t>3.</a:t>
            </a:r>
          </a:p>
        </p:txBody>
      </p:sp>
      <p:sp>
        <p:nvSpPr>
          <p:cNvPr id="20" name="Rectangle 11"/>
          <p:cNvSpPr/>
          <p:nvPr userDrawn="1"/>
        </p:nvSpPr>
        <p:spPr>
          <a:xfrm>
            <a:off x="457200" y="4211594"/>
            <a:ext cx="8229600" cy="654971"/>
          </a:xfrm>
          <a:prstGeom prst="rect">
            <a:avLst/>
          </a:prstGeom>
          <a:solidFill>
            <a:schemeClr val="tx2">
              <a:lumMod val="40000"/>
              <a:lumOff val="60000"/>
              <a:alpha val="14902"/>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r>
              <a:rPr lang="en-US" sz="2546" b="1" dirty="0">
                <a:solidFill>
                  <a:schemeClr val="tx2"/>
                </a:solidFill>
              </a:rPr>
              <a:t>4.</a:t>
            </a:r>
          </a:p>
        </p:txBody>
      </p:sp>
      <p:sp>
        <p:nvSpPr>
          <p:cNvPr id="21" name="Rectangle 12"/>
          <p:cNvSpPr/>
          <p:nvPr userDrawn="1"/>
        </p:nvSpPr>
        <p:spPr>
          <a:xfrm>
            <a:off x="457200" y="5067557"/>
            <a:ext cx="8229600" cy="654971"/>
          </a:xfrm>
          <a:prstGeom prst="rect">
            <a:avLst/>
          </a:prstGeom>
          <a:solidFill>
            <a:schemeClr val="tx2">
              <a:lumMod val="40000"/>
              <a:lumOff val="60000"/>
              <a:alpha val="14902"/>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r>
              <a:rPr lang="en-US" sz="2546" b="1" dirty="0">
                <a:solidFill>
                  <a:schemeClr val="tx2"/>
                </a:solidFill>
              </a:rPr>
              <a:t>5.</a:t>
            </a:r>
          </a:p>
        </p:txBody>
      </p:sp>
      <p:sp>
        <p:nvSpPr>
          <p:cNvPr id="22" name="Rectangle 13"/>
          <p:cNvSpPr/>
          <p:nvPr userDrawn="1"/>
        </p:nvSpPr>
        <p:spPr>
          <a:xfrm>
            <a:off x="457200" y="5923518"/>
            <a:ext cx="8229600" cy="654971"/>
          </a:xfrm>
          <a:prstGeom prst="rect">
            <a:avLst/>
          </a:prstGeom>
          <a:solidFill>
            <a:schemeClr val="tx2">
              <a:lumMod val="40000"/>
              <a:lumOff val="60000"/>
              <a:alpha val="14902"/>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r>
              <a:rPr lang="en-US" sz="2546" b="1" dirty="0">
                <a:solidFill>
                  <a:schemeClr val="tx2"/>
                </a:solidFill>
              </a:rPr>
              <a:t>6.</a:t>
            </a:r>
          </a:p>
        </p:txBody>
      </p:sp>
    </p:spTree>
    <p:extLst>
      <p:ext uri="{BB962C8B-B14F-4D97-AF65-F5344CB8AC3E}">
        <p14:creationId xmlns:p14="http://schemas.microsoft.com/office/powerpoint/2010/main" val="95223655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1000" y="1295400"/>
            <a:ext cx="4038600" cy="5029200"/>
          </a:xfrm>
          <a:noFill/>
          <a:ln w="9525">
            <a:noFill/>
            <a:miter lim="800000"/>
            <a:headEnd/>
            <a:tailEnd/>
          </a:ln>
        </p:spPr>
        <p:txBody>
          <a:bodyPr vert="horz" wrap="square" lIns="91420" tIns="45710" rIns="91420" bIns="45710" numCol="1" anchor="t" anchorCtr="0" compatLnSpc="1">
            <a:prstTxWarp prst="textNoShape">
              <a:avLst/>
            </a:prstTxWarp>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buClrTx/>
              <a:buFont typeface="Wingdings" pitchFamily="2" charset="2"/>
              <a:buChar char="§"/>
            </a:pPr>
            <a:r>
              <a:rPr lang="en-US"/>
              <a:t>Click to edit Master text styles</a:t>
            </a:r>
          </a:p>
          <a:p>
            <a:pPr lvl="1">
              <a:buClrTx/>
              <a:buFont typeface="Wingdings" pitchFamily="2" charset="2"/>
              <a:buChar char="§"/>
            </a:pPr>
            <a:r>
              <a:rPr lang="en-US"/>
              <a:t>Second level</a:t>
            </a:r>
          </a:p>
          <a:p>
            <a:pPr lvl="2">
              <a:buClrTx/>
              <a:buFont typeface="Wingdings" pitchFamily="2" charset="2"/>
              <a:buChar char="§"/>
            </a:pPr>
            <a:r>
              <a:rPr lang="en-US"/>
              <a:t>Third level</a:t>
            </a:r>
          </a:p>
          <a:p>
            <a:pPr lvl="3">
              <a:buClrTx/>
              <a:buFont typeface="Wingdings" pitchFamily="2" charset="2"/>
              <a:buChar char="§"/>
            </a:pPr>
            <a:r>
              <a:rPr lang="en-US"/>
              <a:t>Fourth level</a:t>
            </a:r>
          </a:p>
          <a:p>
            <a:pPr lvl="4">
              <a:buClrTx/>
              <a:buFont typeface="Wingdings" pitchFamily="2" charset="2"/>
              <a:buChar char="§"/>
            </a:pPr>
            <a:r>
              <a:rPr lang="en-US"/>
              <a:t>Fifth level</a:t>
            </a:r>
            <a:endParaRPr lang="en-US" dirty="0"/>
          </a:p>
        </p:txBody>
      </p:sp>
      <p:sp>
        <p:nvSpPr>
          <p:cNvPr id="4" name="Content Placeholder 3"/>
          <p:cNvSpPr>
            <a:spLocks noGrp="1"/>
          </p:cNvSpPr>
          <p:nvPr>
            <p:ph sz="half" idx="2"/>
          </p:nvPr>
        </p:nvSpPr>
        <p:spPr>
          <a:xfrm>
            <a:off x="4724400" y="1295400"/>
            <a:ext cx="3962400" cy="5029200"/>
          </a:xfrm>
          <a:noFill/>
          <a:ln w="9525">
            <a:noFill/>
            <a:miter lim="800000"/>
            <a:headEnd/>
            <a:tailEnd/>
          </a:ln>
        </p:spPr>
        <p:txBody>
          <a:bodyPr vert="horz" wrap="square" lIns="91420" tIns="45710" rIns="91420" bIns="45710" numCol="1" anchor="t" anchorCtr="0" compatLnSpc="1">
            <a:prstTxWarp prst="textNoShape">
              <a:avLst/>
            </a:prstTxWarp>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buClrTx/>
              <a:buFont typeface="Wingdings" pitchFamily="2" charset="2"/>
              <a:buChar char="§"/>
            </a:pPr>
            <a:r>
              <a:rPr lang="en-US"/>
              <a:t>Click to edit Master text styles</a:t>
            </a:r>
          </a:p>
          <a:p>
            <a:pPr lvl="1">
              <a:buClrTx/>
              <a:buFont typeface="Wingdings" pitchFamily="2" charset="2"/>
              <a:buChar char="§"/>
            </a:pPr>
            <a:r>
              <a:rPr lang="en-US"/>
              <a:t>Second level</a:t>
            </a:r>
          </a:p>
          <a:p>
            <a:pPr lvl="2">
              <a:buClrTx/>
              <a:buFont typeface="Wingdings" pitchFamily="2" charset="2"/>
              <a:buChar char="§"/>
            </a:pPr>
            <a:r>
              <a:rPr lang="en-US"/>
              <a:t>Third level</a:t>
            </a:r>
          </a:p>
          <a:p>
            <a:pPr lvl="3">
              <a:buClrTx/>
              <a:buFont typeface="Wingdings" pitchFamily="2" charset="2"/>
              <a:buChar char="§"/>
            </a:pPr>
            <a:r>
              <a:rPr lang="en-US"/>
              <a:t>Fourth level</a:t>
            </a:r>
          </a:p>
          <a:p>
            <a:pPr lvl="4">
              <a:buClrTx/>
              <a:buFont typeface="Wingdings" pitchFamily="2" charset="2"/>
              <a:buChar char="§"/>
            </a:pPr>
            <a:r>
              <a:rPr lang="en-US"/>
              <a:t>Fifth level</a:t>
            </a:r>
            <a:endParaRPr lang="en-US" dirty="0"/>
          </a:p>
        </p:txBody>
      </p:sp>
      <p:sp>
        <p:nvSpPr>
          <p:cNvPr id="6" name="Slide Number Placeholder 5"/>
          <p:cNvSpPr>
            <a:spLocks noGrp="1" noChangeArrowheads="1"/>
          </p:cNvSpPr>
          <p:nvPr>
            <p:ph type="sldNum" sz="quarter" idx="10"/>
          </p:nvPr>
        </p:nvSpPr>
        <p:spPr>
          <a:xfrm>
            <a:off x="3505200" y="6543136"/>
            <a:ext cx="2133600" cy="304800"/>
          </a:xfrm>
          <a:prstGeom prst="rect">
            <a:avLst/>
          </a:prstGeom>
          <a:ln/>
        </p:spPr>
        <p:txBody>
          <a:bodyPr/>
          <a:lstStyle>
            <a:lvl1pPr>
              <a:defRPr/>
            </a:lvl1pPr>
          </a:lstStyle>
          <a:p>
            <a:fld id="{BDF65B5A-95D7-4AE5-867A-9A912C40B1E0}" type="slidenum">
              <a:rPr lang="en-US" smtClean="0">
                <a:solidFill>
                  <a:prstClr val="black"/>
                </a:solidFill>
              </a:rPr>
              <a:pPr/>
              <a:t>‹#›</a:t>
            </a:fld>
            <a:endParaRPr lang="en-US" dirty="0">
              <a:solidFill>
                <a:prstClr val="black"/>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458200" cy="1066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381000" y="1295402"/>
            <a:ext cx="4097697" cy="639763"/>
          </a:xfrm>
        </p:spPr>
        <p:txBody>
          <a:bodyPr anchor="b"/>
          <a:lstStyle>
            <a:lvl1pPr marL="0" indent="0">
              <a:buNone/>
              <a:defRPr sz="2400" b="1"/>
            </a:lvl1pPr>
            <a:lvl2pPr marL="457104" indent="0">
              <a:buNone/>
              <a:defRPr sz="2000" b="1"/>
            </a:lvl2pPr>
            <a:lvl3pPr marL="914209" indent="0">
              <a:buNone/>
              <a:defRPr sz="1800" b="1"/>
            </a:lvl3pPr>
            <a:lvl4pPr marL="1371314" indent="0">
              <a:buNone/>
              <a:defRPr sz="1500" b="1"/>
            </a:lvl4pPr>
            <a:lvl5pPr marL="1828418" indent="0">
              <a:buNone/>
              <a:defRPr sz="1500" b="1"/>
            </a:lvl5pPr>
            <a:lvl6pPr marL="2285521" indent="0">
              <a:buNone/>
              <a:defRPr sz="1500" b="1"/>
            </a:lvl6pPr>
            <a:lvl7pPr marL="2742626" indent="0">
              <a:buNone/>
              <a:defRPr sz="1500" b="1"/>
            </a:lvl7pPr>
            <a:lvl8pPr marL="3199731" indent="0">
              <a:buNone/>
              <a:defRPr sz="1500" b="1"/>
            </a:lvl8pPr>
            <a:lvl9pPr marL="3656835" indent="0">
              <a:buNone/>
              <a:defRPr sz="1500" b="1"/>
            </a:lvl9pPr>
          </a:lstStyle>
          <a:p>
            <a:pPr lvl="0"/>
            <a:r>
              <a:rPr lang="en-US"/>
              <a:t>Click to edit Master text styles</a:t>
            </a:r>
          </a:p>
        </p:txBody>
      </p:sp>
      <p:sp>
        <p:nvSpPr>
          <p:cNvPr id="4" name="Content Placeholder 3"/>
          <p:cNvSpPr>
            <a:spLocks noGrp="1"/>
          </p:cNvSpPr>
          <p:nvPr>
            <p:ph sz="half" idx="2"/>
          </p:nvPr>
        </p:nvSpPr>
        <p:spPr>
          <a:xfrm>
            <a:off x="376690" y="2057400"/>
            <a:ext cx="4097697" cy="4267200"/>
          </a:xfrm>
          <a:noFill/>
          <a:ln w="9525">
            <a:noFill/>
            <a:miter lim="800000"/>
            <a:headEnd/>
            <a:tailEnd/>
          </a:ln>
        </p:spPr>
        <p:txBody>
          <a:bodyPr vert="horz" wrap="square" lIns="91420" tIns="45710" rIns="91420" bIns="45710" numCol="1" anchor="t" anchorCtr="0" compatLnSpc="1">
            <a:prstTxWarp prst="textNoShape">
              <a:avLst/>
            </a:prstTxWarp>
          </a:bodyPr>
          <a:lstStyle>
            <a:lvl1pPr>
              <a:defRPr lang="en-US" smtClean="0"/>
            </a:lvl1pPr>
            <a:lvl2pPr>
              <a:defRPr lang="en-US" smtClean="0"/>
            </a:lvl2pPr>
            <a:lvl3pPr>
              <a:defRPr lang="en-US" smtClean="0"/>
            </a:lvl3pPr>
            <a:lvl4pPr>
              <a:defRPr lang="en-US" smtClean="0"/>
            </a:lvl4pPr>
            <a:lvl5pPr>
              <a:defRPr lang="en-US"/>
            </a:lvl5pPr>
          </a:lstStyle>
          <a:p>
            <a:pPr lvl="0">
              <a:buClrTx/>
              <a:buFont typeface="Wingdings" pitchFamily="2" charset="2"/>
              <a:buChar char="§"/>
            </a:pPr>
            <a:r>
              <a:rPr lang="en-US"/>
              <a:t>Click to edit Master text styles</a:t>
            </a:r>
          </a:p>
          <a:p>
            <a:pPr lvl="1">
              <a:buClrTx/>
              <a:buFont typeface="Wingdings" pitchFamily="2" charset="2"/>
              <a:buChar char="§"/>
            </a:pPr>
            <a:r>
              <a:rPr lang="en-US"/>
              <a:t>Second level</a:t>
            </a:r>
          </a:p>
          <a:p>
            <a:pPr lvl="2">
              <a:buClrTx/>
              <a:buFont typeface="Wingdings" pitchFamily="2" charset="2"/>
              <a:buChar char="§"/>
            </a:pPr>
            <a:r>
              <a:rPr lang="en-US"/>
              <a:t>Third level</a:t>
            </a:r>
          </a:p>
          <a:p>
            <a:pPr lvl="3">
              <a:buClrTx/>
              <a:buFont typeface="Wingdings" pitchFamily="2" charset="2"/>
              <a:buChar char="§"/>
            </a:pPr>
            <a:r>
              <a:rPr lang="en-US"/>
              <a:t>Fourth level</a:t>
            </a:r>
          </a:p>
          <a:p>
            <a:pPr lvl="4">
              <a:buClrTx/>
              <a:buFont typeface="Wingdings" pitchFamily="2" charset="2"/>
              <a:buChar char="§"/>
            </a:pPr>
            <a:r>
              <a:rPr lang="en-US"/>
              <a:t>Fifth level</a:t>
            </a:r>
            <a:endParaRPr lang="en-US" dirty="0"/>
          </a:p>
        </p:txBody>
      </p:sp>
      <p:sp>
        <p:nvSpPr>
          <p:cNvPr id="5" name="Text Placeholder 4"/>
          <p:cNvSpPr>
            <a:spLocks noGrp="1"/>
          </p:cNvSpPr>
          <p:nvPr>
            <p:ph type="body" sz="quarter" idx="3"/>
          </p:nvPr>
        </p:nvSpPr>
        <p:spPr>
          <a:xfrm>
            <a:off x="4648212" y="1295402"/>
            <a:ext cx="4019909" cy="639763"/>
          </a:xfrm>
        </p:spPr>
        <p:txBody>
          <a:bodyPr anchor="b"/>
          <a:lstStyle>
            <a:lvl1pPr marL="0" indent="0">
              <a:buNone/>
              <a:defRPr sz="2400" b="1"/>
            </a:lvl1pPr>
            <a:lvl2pPr marL="457104" indent="0">
              <a:buNone/>
              <a:defRPr sz="2000" b="1"/>
            </a:lvl2pPr>
            <a:lvl3pPr marL="914209" indent="0">
              <a:buNone/>
              <a:defRPr sz="1800" b="1"/>
            </a:lvl3pPr>
            <a:lvl4pPr marL="1371314" indent="0">
              <a:buNone/>
              <a:defRPr sz="1500" b="1"/>
            </a:lvl4pPr>
            <a:lvl5pPr marL="1828418" indent="0">
              <a:buNone/>
              <a:defRPr sz="1500" b="1"/>
            </a:lvl5pPr>
            <a:lvl6pPr marL="2285521" indent="0">
              <a:buNone/>
              <a:defRPr sz="1500" b="1"/>
            </a:lvl6pPr>
            <a:lvl7pPr marL="2742626" indent="0">
              <a:buNone/>
              <a:defRPr sz="1500" b="1"/>
            </a:lvl7pPr>
            <a:lvl8pPr marL="3199731" indent="0">
              <a:buNone/>
              <a:defRPr sz="1500" b="1"/>
            </a:lvl8pPr>
            <a:lvl9pPr marL="3656835" indent="0">
              <a:buNone/>
              <a:defRPr sz="1500" b="1"/>
            </a:lvl9pPr>
          </a:lstStyle>
          <a:p>
            <a:pPr lvl="0"/>
            <a:r>
              <a:rPr lang="en-US"/>
              <a:t>Click to edit Master text styles</a:t>
            </a:r>
          </a:p>
        </p:txBody>
      </p:sp>
      <p:sp>
        <p:nvSpPr>
          <p:cNvPr id="6" name="Content Placeholder 5"/>
          <p:cNvSpPr>
            <a:spLocks noGrp="1"/>
          </p:cNvSpPr>
          <p:nvPr>
            <p:ph sz="quarter" idx="4"/>
          </p:nvPr>
        </p:nvSpPr>
        <p:spPr>
          <a:xfrm>
            <a:off x="4645033" y="2057400"/>
            <a:ext cx="4041775" cy="4267200"/>
          </a:xfrm>
          <a:noFill/>
          <a:ln w="9525">
            <a:noFill/>
            <a:miter lim="800000"/>
            <a:headEnd/>
            <a:tailEnd/>
          </a:ln>
        </p:spPr>
        <p:txBody>
          <a:bodyPr vert="horz" wrap="square" lIns="91420" tIns="45710" rIns="91420" bIns="45710" numCol="1" anchor="t" anchorCtr="0" compatLnSpc="1">
            <a:prstTxWarp prst="textNoShape">
              <a:avLst/>
            </a:prstTxWarp>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buClrTx/>
              <a:buFont typeface="Wingdings" pitchFamily="2" charset="2"/>
              <a:buChar char="§"/>
            </a:pPr>
            <a:r>
              <a:rPr lang="en-US"/>
              <a:t>Click to edit Master text styles</a:t>
            </a:r>
          </a:p>
          <a:p>
            <a:pPr lvl="1">
              <a:buClrTx/>
              <a:buFont typeface="Wingdings" pitchFamily="2" charset="2"/>
              <a:buChar char="§"/>
            </a:pPr>
            <a:r>
              <a:rPr lang="en-US"/>
              <a:t>Second level</a:t>
            </a:r>
          </a:p>
          <a:p>
            <a:pPr lvl="2">
              <a:buClrTx/>
              <a:buFont typeface="Wingdings" pitchFamily="2" charset="2"/>
              <a:buChar char="§"/>
            </a:pPr>
            <a:r>
              <a:rPr lang="en-US"/>
              <a:t>Third level</a:t>
            </a:r>
          </a:p>
          <a:p>
            <a:pPr lvl="3">
              <a:buClrTx/>
              <a:buFont typeface="Wingdings" pitchFamily="2" charset="2"/>
              <a:buChar char="§"/>
            </a:pPr>
            <a:r>
              <a:rPr lang="en-US"/>
              <a:t>Fourth level</a:t>
            </a:r>
          </a:p>
          <a:p>
            <a:pPr lvl="4">
              <a:buClrTx/>
              <a:buFont typeface="Wingdings" pitchFamily="2" charset="2"/>
              <a:buChar char="§"/>
            </a:pPr>
            <a:r>
              <a:rPr lang="en-US"/>
              <a:t>Fifth level</a:t>
            </a:r>
            <a:endParaRPr lang="en-US" dirty="0"/>
          </a:p>
        </p:txBody>
      </p:sp>
      <p:sp>
        <p:nvSpPr>
          <p:cNvPr id="8" name="Rectangle 5"/>
          <p:cNvSpPr>
            <a:spLocks noGrp="1" noChangeArrowheads="1"/>
          </p:cNvSpPr>
          <p:nvPr>
            <p:ph type="sldNum" sz="quarter" idx="10"/>
          </p:nvPr>
        </p:nvSpPr>
        <p:spPr>
          <a:xfrm>
            <a:off x="3505200" y="6543136"/>
            <a:ext cx="2133600" cy="304800"/>
          </a:xfrm>
          <a:prstGeom prst="rect">
            <a:avLst/>
          </a:prstGeom>
          <a:ln/>
        </p:spPr>
        <p:txBody>
          <a:bodyPr/>
          <a:lstStyle>
            <a:lvl1pPr>
              <a:defRPr/>
            </a:lvl1pPr>
          </a:lstStyle>
          <a:p>
            <a:fld id="{BDF65B5A-95D7-4AE5-867A-9A912C40B1E0}" type="slidenum">
              <a:rPr lang="en-US" smtClean="0">
                <a:solidFill>
                  <a:prstClr val="black"/>
                </a:solidFill>
              </a:rPr>
              <a:pPr/>
              <a:t>‹#›</a:t>
            </a:fld>
            <a:endParaRPr lang="en-US" dirty="0">
              <a:solidFill>
                <a:prstClr val="black"/>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Rectangle 5"/>
          <p:cNvSpPr>
            <a:spLocks noGrp="1" noChangeArrowheads="1"/>
          </p:cNvSpPr>
          <p:nvPr>
            <p:ph type="sldNum" sz="quarter" idx="10"/>
          </p:nvPr>
        </p:nvSpPr>
        <p:spPr>
          <a:xfrm>
            <a:off x="3505200" y="6543136"/>
            <a:ext cx="2133600" cy="304800"/>
          </a:xfrm>
          <a:prstGeom prst="rect">
            <a:avLst/>
          </a:prstGeom>
          <a:ln/>
        </p:spPr>
        <p:txBody>
          <a:bodyPr/>
          <a:lstStyle>
            <a:lvl1pPr>
              <a:defRPr/>
            </a:lvl1pPr>
          </a:lstStyle>
          <a:p>
            <a:fld id="{BDF65B5A-95D7-4AE5-867A-9A912C40B1E0}" type="slidenum">
              <a:rPr lang="en-US" smtClean="0">
                <a:solidFill>
                  <a:prstClr val="black"/>
                </a:solidFill>
              </a:rPr>
              <a:pPr/>
              <a:t>‹#›</a:t>
            </a:fld>
            <a:endParaRPr lang="en-US" dirty="0">
              <a:solidFill>
                <a:prstClr val="black"/>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7" y="4800601"/>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7" y="612775"/>
            <a:ext cx="5486400" cy="4114800"/>
          </a:xfrm>
        </p:spPr>
        <p:txBody>
          <a:bodyPr/>
          <a:lstStyle>
            <a:lvl1pPr marL="0" indent="0">
              <a:buNone/>
              <a:defRPr sz="3200"/>
            </a:lvl1pPr>
            <a:lvl2pPr marL="457104" indent="0">
              <a:buNone/>
              <a:defRPr sz="2800"/>
            </a:lvl2pPr>
            <a:lvl3pPr marL="914209" indent="0">
              <a:buNone/>
              <a:defRPr sz="2400"/>
            </a:lvl3pPr>
            <a:lvl4pPr marL="1371314" indent="0">
              <a:buNone/>
              <a:defRPr sz="2000"/>
            </a:lvl4pPr>
            <a:lvl5pPr marL="1828418" indent="0">
              <a:buNone/>
              <a:defRPr sz="2000"/>
            </a:lvl5pPr>
            <a:lvl6pPr marL="2285521" indent="0">
              <a:buNone/>
              <a:defRPr sz="2000"/>
            </a:lvl6pPr>
            <a:lvl7pPr marL="2742626" indent="0">
              <a:buNone/>
              <a:defRPr sz="2000"/>
            </a:lvl7pPr>
            <a:lvl8pPr marL="3199731" indent="0">
              <a:buNone/>
              <a:defRPr sz="2000"/>
            </a:lvl8pPr>
            <a:lvl9pPr marL="3656835"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7" y="5367347"/>
            <a:ext cx="5486400" cy="804863"/>
          </a:xfrm>
        </p:spPr>
        <p:txBody>
          <a:bodyPr/>
          <a:lstStyle>
            <a:lvl1pPr marL="0" indent="0">
              <a:buNone/>
              <a:defRPr sz="1400"/>
            </a:lvl1pPr>
            <a:lvl2pPr marL="457104" indent="0">
              <a:buNone/>
              <a:defRPr sz="1300"/>
            </a:lvl2pPr>
            <a:lvl3pPr marL="914209" indent="0">
              <a:buNone/>
              <a:defRPr sz="1000"/>
            </a:lvl3pPr>
            <a:lvl4pPr marL="1371314" indent="0">
              <a:buNone/>
              <a:defRPr sz="800"/>
            </a:lvl4pPr>
            <a:lvl5pPr marL="1828418" indent="0">
              <a:buNone/>
              <a:defRPr sz="800"/>
            </a:lvl5pPr>
            <a:lvl6pPr marL="2285521" indent="0">
              <a:buNone/>
              <a:defRPr sz="800"/>
            </a:lvl6pPr>
            <a:lvl7pPr marL="2742626" indent="0">
              <a:buNone/>
              <a:defRPr sz="800"/>
            </a:lvl7pPr>
            <a:lvl8pPr marL="3199731" indent="0">
              <a:buNone/>
              <a:defRPr sz="800"/>
            </a:lvl8pPr>
            <a:lvl9pPr marL="3656835" indent="0">
              <a:buNone/>
              <a:defRPr sz="800"/>
            </a:lvl9pPr>
          </a:lstStyle>
          <a:p>
            <a:pPr lvl="0"/>
            <a:r>
              <a:rPr lang="en-US"/>
              <a:t>Click to edit Master text styles</a:t>
            </a:r>
          </a:p>
        </p:txBody>
      </p:sp>
      <p:sp>
        <p:nvSpPr>
          <p:cNvPr id="6" name="Slide Number Placeholder 5"/>
          <p:cNvSpPr>
            <a:spLocks noGrp="1" noChangeArrowheads="1"/>
          </p:cNvSpPr>
          <p:nvPr>
            <p:ph type="sldNum" sz="quarter" idx="10"/>
          </p:nvPr>
        </p:nvSpPr>
        <p:spPr>
          <a:xfrm>
            <a:off x="3505200" y="6543136"/>
            <a:ext cx="2133600" cy="304800"/>
          </a:xfrm>
          <a:prstGeom prst="rect">
            <a:avLst/>
          </a:prstGeom>
          <a:ln/>
        </p:spPr>
        <p:txBody>
          <a:bodyPr/>
          <a:lstStyle>
            <a:lvl1pPr>
              <a:defRPr/>
            </a:lvl1pPr>
          </a:lstStyle>
          <a:p>
            <a:fld id="{BDF65B5A-95D7-4AE5-867A-9A912C40B1E0}" type="slidenum">
              <a:rPr lang="en-US" smtClean="0">
                <a:solidFill>
                  <a:prstClr val="black"/>
                </a:solidFill>
              </a:rPr>
              <a:pPr/>
              <a:t>‹#›</a:t>
            </a:fld>
            <a:endParaRPr lang="en-US" dirty="0">
              <a:solidFill>
                <a:prstClr val="black"/>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0AFA5B8-6538-9B47-891A-BC6275A20678}"/>
              </a:ext>
            </a:extLst>
          </p:cNvPr>
          <p:cNvSpPr/>
          <p:nvPr userDrawn="1"/>
        </p:nvSpPr>
        <p:spPr>
          <a:xfrm>
            <a:off x="1" y="4622801"/>
            <a:ext cx="9144000" cy="809171"/>
          </a:xfrm>
          <a:prstGeom prst="rect">
            <a:avLst/>
          </a:prstGeom>
          <a:solidFill>
            <a:srgbClr val="1352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7" name="Rectangle 6">
            <a:extLst>
              <a:ext uri="{FF2B5EF4-FFF2-40B4-BE49-F238E27FC236}">
                <a16:creationId xmlns:a16="http://schemas.microsoft.com/office/drawing/2014/main" id="{999B2F13-CC2A-F54F-B991-02F31DCA0305}"/>
              </a:ext>
            </a:extLst>
          </p:cNvPr>
          <p:cNvSpPr/>
          <p:nvPr userDrawn="1"/>
        </p:nvSpPr>
        <p:spPr>
          <a:xfrm>
            <a:off x="1" y="1"/>
            <a:ext cx="9144000" cy="4622798"/>
          </a:xfrm>
          <a:prstGeom prst="rect">
            <a:avLst/>
          </a:prstGeom>
          <a:solidFill>
            <a:srgbClr val="0D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a:extLst>
              <a:ext uri="{FF2B5EF4-FFF2-40B4-BE49-F238E27FC236}">
                <a16:creationId xmlns:a16="http://schemas.microsoft.com/office/drawing/2014/main" id="{EF73E21F-0F42-C741-A122-21F873F1D0C9}"/>
              </a:ext>
            </a:extLst>
          </p:cNvPr>
          <p:cNvSpPr>
            <a:spLocks noGrp="1"/>
          </p:cNvSpPr>
          <p:nvPr>
            <p:ph type="ctrTitle"/>
          </p:nvPr>
        </p:nvSpPr>
        <p:spPr>
          <a:xfrm>
            <a:off x="391887" y="1984481"/>
            <a:ext cx="4884350" cy="2387600"/>
          </a:xfrm>
        </p:spPr>
        <p:txBody>
          <a:bodyPr anchor="b"/>
          <a:lstStyle>
            <a:lvl1pPr algn="l">
              <a:defRPr sz="4501">
                <a:solidFill>
                  <a:schemeClr val="bg1"/>
                </a:solidFill>
                <a:latin typeface="+mn-lt"/>
                <a:ea typeface="Open Sans" panose="020B0606030504020204" pitchFamily="34" charset="0"/>
                <a:cs typeface="Open Sans" panose="020B0606030504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8536A65F-8B72-A04C-8143-699BB46AEFAC}"/>
              </a:ext>
            </a:extLst>
          </p:cNvPr>
          <p:cNvSpPr>
            <a:spLocks noGrp="1"/>
          </p:cNvSpPr>
          <p:nvPr>
            <p:ph type="subTitle" idx="1"/>
          </p:nvPr>
        </p:nvSpPr>
        <p:spPr>
          <a:xfrm>
            <a:off x="391887" y="4847613"/>
            <a:ext cx="6156398" cy="542925"/>
          </a:xfrm>
        </p:spPr>
        <p:txBody>
          <a:bodyPr/>
          <a:lstStyle>
            <a:lvl1pPr marL="0" indent="0" algn="l">
              <a:buNone/>
              <a:defRPr sz="1800" b="0" i="0">
                <a:solidFill>
                  <a:schemeClr val="bg1"/>
                </a:solidFill>
                <a:latin typeface="+mn-lt"/>
                <a:ea typeface="Open Sans" panose="020B0606030504020204" pitchFamily="34" charset="0"/>
                <a:cs typeface="Open Sans" panose="020B0606030504020204" pitchFamily="34" charset="0"/>
              </a:defRPr>
            </a:lvl1pPr>
            <a:lvl2pPr marL="342918" indent="0" algn="ctr">
              <a:buNone/>
              <a:defRPr sz="1500"/>
            </a:lvl2pPr>
            <a:lvl3pPr marL="685835" indent="0" algn="ctr">
              <a:buNone/>
              <a:defRPr sz="1350"/>
            </a:lvl3pPr>
            <a:lvl4pPr marL="1028753" indent="0" algn="ctr">
              <a:buNone/>
              <a:defRPr sz="1200"/>
            </a:lvl4pPr>
            <a:lvl5pPr marL="1371671" indent="0" algn="ctr">
              <a:buNone/>
              <a:defRPr sz="1200"/>
            </a:lvl5pPr>
            <a:lvl6pPr marL="1714588" indent="0" algn="ctr">
              <a:buNone/>
              <a:defRPr sz="1200"/>
            </a:lvl6pPr>
            <a:lvl7pPr marL="2057505" indent="0" algn="ctr">
              <a:buNone/>
              <a:defRPr sz="1200"/>
            </a:lvl7pPr>
            <a:lvl8pPr marL="2400422" indent="0" algn="ctr">
              <a:buNone/>
              <a:defRPr sz="1200"/>
            </a:lvl8pPr>
            <a:lvl9pPr marL="2743340" indent="0" algn="ctr">
              <a:buNone/>
              <a:defRPr sz="1200"/>
            </a:lvl9pPr>
          </a:lstStyle>
          <a:p>
            <a:r>
              <a:rPr lang="en-US" dirty="0"/>
              <a:t>Click to edit Master subtitle style</a:t>
            </a:r>
          </a:p>
        </p:txBody>
      </p:sp>
      <p:grpSp>
        <p:nvGrpSpPr>
          <p:cNvPr id="11" name="Group 10">
            <a:extLst>
              <a:ext uri="{FF2B5EF4-FFF2-40B4-BE49-F238E27FC236}">
                <a16:creationId xmlns:a16="http://schemas.microsoft.com/office/drawing/2014/main" id="{D5B7EC7C-C2A1-874F-ADF0-75CC6E1EBCE0}"/>
              </a:ext>
            </a:extLst>
          </p:cNvPr>
          <p:cNvGrpSpPr/>
          <p:nvPr userDrawn="1"/>
        </p:nvGrpSpPr>
        <p:grpSpPr>
          <a:xfrm>
            <a:off x="5591353" y="-5023"/>
            <a:ext cx="3552647" cy="4627822"/>
            <a:chOff x="7882193" y="314460"/>
            <a:chExt cx="4309807" cy="4308338"/>
          </a:xfrm>
        </p:grpSpPr>
        <p:pic>
          <p:nvPicPr>
            <p:cNvPr id="9" name="Picture 8">
              <a:extLst>
                <a:ext uri="{FF2B5EF4-FFF2-40B4-BE49-F238E27FC236}">
                  <a16:creationId xmlns:a16="http://schemas.microsoft.com/office/drawing/2014/main" id="{2A650E7B-1F5B-6E4C-B6CE-C39792F20474}"/>
                </a:ext>
              </a:extLst>
            </p:cNvPr>
            <p:cNvPicPr>
              <a:picLocks noChangeAspect="1"/>
            </p:cNvPicPr>
            <p:nvPr userDrawn="1"/>
          </p:nvPicPr>
          <p:blipFill>
            <a:blip r:embed="rId2"/>
            <a:stretch>
              <a:fillRect/>
            </a:stretch>
          </p:blipFill>
          <p:spPr>
            <a:xfrm>
              <a:off x="10021874" y="2465437"/>
              <a:ext cx="2170126" cy="2157361"/>
            </a:xfrm>
            <a:prstGeom prst="rect">
              <a:avLst/>
            </a:prstGeom>
          </p:spPr>
        </p:pic>
        <p:pic>
          <p:nvPicPr>
            <p:cNvPr id="10" name="Picture 9">
              <a:extLst>
                <a:ext uri="{FF2B5EF4-FFF2-40B4-BE49-F238E27FC236}">
                  <a16:creationId xmlns:a16="http://schemas.microsoft.com/office/drawing/2014/main" id="{291E6352-D7C9-A64E-B960-C9ACBF6AA396}"/>
                </a:ext>
              </a:extLst>
            </p:cNvPr>
            <p:cNvPicPr>
              <a:picLocks noChangeAspect="1"/>
            </p:cNvPicPr>
            <p:nvPr userDrawn="1"/>
          </p:nvPicPr>
          <p:blipFill>
            <a:blip r:embed="rId3"/>
            <a:stretch>
              <a:fillRect/>
            </a:stretch>
          </p:blipFill>
          <p:spPr>
            <a:xfrm>
              <a:off x="7882193" y="314460"/>
              <a:ext cx="2171420" cy="2171422"/>
            </a:xfrm>
            <a:prstGeom prst="rect">
              <a:avLst/>
            </a:prstGeom>
          </p:spPr>
        </p:pic>
      </p:grpSp>
      <p:grpSp>
        <p:nvGrpSpPr>
          <p:cNvPr id="6" name="Group 5"/>
          <p:cNvGrpSpPr/>
          <p:nvPr userDrawn="1"/>
        </p:nvGrpSpPr>
        <p:grpSpPr>
          <a:xfrm>
            <a:off x="1" y="5431972"/>
            <a:ext cx="9144000" cy="1496286"/>
            <a:chOff x="1" y="5431972"/>
            <a:chExt cx="12192000" cy="1496286"/>
          </a:xfrm>
        </p:grpSpPr>
        <p:sp>
          <p:nvSpPr>
            <p:cNvPr id="13" name="Rectangle 12">
              <a:extLst>
                <a:ext uri="{FF2B5EF4-FFF2-40B4-BE49-F238E27FC236}">
                  <a16:creationId xmlns:a16="http://schemas.microsoft.com/office/drawing/2014/main" id="{187CCD7B-8AD4-A74D-804A-DC64D95406B6}"/>
                </a:ext>
              </a:extLst>
            </p:cNvPr>
            <p:cNvSpPr/>
            <p:nvPr userDrawn="1"/>
          </p:nvSpPr>
          <p:spPr>
            <a:xfrm>
              <a:off x="1" y="5431972"/>
              <a:ext cx="12192000" cy="14962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4" name="Picture 13">
              <a:extLst>
                <a:ext uri="{FF2B5EF4-FFF2-40B4-BE49-F238E27FC236}">
                  <a16:creationId xmlns:a16="http://schemas.microsoft.com/office/drawing/2014/main" id="{C4A62EA8-0300-3641-977B-26B389305E1A}"/>
                </a:ext>
              </a:extLst>
            </p:cNvPr>
            <p:cNvPicPr>
              <a:picLocks noChangeAspect="1"/>
            </p:cNvPicPr>
            <p:nvPr userDrawn="1"/>
          </p:nvPicPr>
          <p:blipFill>
            <a:blip r:embed="rId4"/>
            <a:stretch>
              <a:fillRect/>
            </a:stretch>
          </p:blipFill>
          <p:spPr>
            <a:xfrm>
              <a:off x="522514" y="5900714"/>
              <a:ext cx="2552700" cy="558800"/>
            </a:xfrm>
            <a:prstGeom prst="rect">
              <a:avLst/>
            </a:prstGeom>
          </p:spPr>
        </p:pic>
        <p:cxnSp>
          <p:nvCxnSpPr>
            <p:cNvPr id="17" name="Straight Connector 16">
              <a:extLst>
                <a:ext uri="{FF2B5EF4-FFF2-40B4-BE49-F238E27FC236}">
                  <a16:creationId xmlns:a16="http://schemas.microsoft.com/office/drawing/2014/main" id="{475A06FC-50FD-534F-AE0D-CF5269C630F2}"/>
                </a:ext>
              </a:extLst>
            </p:cNvPr>
            <p:cNvCxnSpPr/>
            <p:nvPr userDrawn="1"/>
          </p:nvCxnSpPr>
          <p:spPr>
            <a:xfrm>
              <a:off x="3259393" y="5900714"/>
              <a:ext cx="0" cy="55880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D19FA467-DC8F-6D42-B10A-9D3490E4D890}"/>
                </a:ext>
              </a:extLst>
            </p:cNvPr>
            <p:cNvSpPr txBox="1"/>
            <p:nvPr userDrawn="1"/>
          </p:nvSpPr>
          <p:spPr>
            <a:xfrm>
              <a:off x="3340337" y="5826171"/>
              <a:ext cx="3665148" cy="784830"/>
            </a:xfrm>
            <a:prstGeom prst="rect">
              <a:avLst/>
            </a:prstGeom>
            <a:noFill/>
          </p:spPr>
          <p:txBody>
            <a:bodyPr wrap="square" rtlCol="0">
              <a:spAutoFit/>
            </a:bodyPr>
            <a:lstStyle/>
            <a:p>
              <a:r>
                <a:rPr lang="en-US" sz="1500" dirty="0"/>
                <a:t>Retaining Employment and Talent After Injury/Illness Network</a:t>
              </a:r>
            </a:p>
          </p:txBody>
        </p:sp>
        <p:pic>
          <p:nvPicPr>
            <p:cNvPr id="19" name="Picture 18" descr="American Institutes for Research Logo">
              <a:extLst>
                <a:ext uri="{FF2B5EF4-FFF2-40B4-BE49-F238E27FC236}">
                  <a16:creationId xmlns:a16="http://schemas.microsoft.com/office/drawing/2014/main" id="{5AFE7712-F838-4CED-9518-8503E320CE10}"/>
                </a:ext>
              </a:extLst>
            </p:cNvPr>
            <p:cNvPicPr>
              <a:picLocks noChangeAspect="1"/>
            </p:cNvPicPr>
            <p:nvPr userDrawn="1"/>
          </p:nvPicPr>
          <p:blipFill>
            <a:blip r:embed="rId5"/>
            <a:stretch>
              <a:fillRect/>
            </a:stretch>
          </p:blipFill>
          <p:spPr>
            <a:xfrm>
              <a:off x="8586166" y="5931999"/>
              <a:ext cx="2127504" cy="621792"/>
            </a:xfrm>
            <a:prstGeom prst="rect">
              <a:avLst/>
            </a:prstGeom>
          </p:spPr>
        </p:pic>
        <p:pic>
          <p:nvPicPr>
            <p:cNvPr id="20" name="Picture 2" descr="Image result for ODEP logo">
              <a:extLst>
                <a:ext uri="{FF2B5EF4-FFF2-40B4-BE49-F238E27FC236}">
                  <a16:creationId xmlns:a16="http://schemas.microsoft.com/office/drawing/2014/main" id="{C13C8169-53BA-4B57-8E01-C757B0A6184D}"/>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1074571" y="5789583"/>
              <a:ext cx="594915" cy="76420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54858266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5349F4C-5326-8141-BF8E-6094E9E3EBAF}"/>
              </a:ext>
            </a:extLst>
          </p:cNvPr>
          <p:cNvSpPr/>
          <p:nvPr userDrawn="1"/>
        </p:nvSpPr>
        <p:spPr>
          <a:xfrm>
            <a:off x="1" y="4622801"/>
            <a:ext cx="9144000" cy="809171"/>
          </a:xfrm>
          <a:prstGeom prst="rect">
            <a:avLst/>
          </a:prstGeom>
          <a:solidFill>
            <a:srgbClr val="1352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8" name="Rectangle 7">
            <a:extLst>
              <a:ext uri="{FF2B5EF4-FFF2-40B4-BE49-F238E27FC236}">
                <a16:creationId xmlns:a16="http://schemas.microsoft.com/office/drawing/2014/main" id="{245A3621-0C7E-A94D-97B5-2AAE5D0A09C1}"/>
              </a:ext>
            </a:extLst>
          </p:cNvPr>
          <p:cNvSpPr/>
          <p:nvPr userDrawn="1"/>
        </p:nvSpPr>
        <p:spPr>
          <a:xfrm>
            <a:off x="1" y="1"/>
            <a:ext cx="9144000" cy="4622798"/>
          </a:xfrm>
          <a:prstGeom prst="rect">
            <a:avLst/>
          </a:prstGeom>
          <a:solidFill>
            <a:srgbClr val="0D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a:extLst>
              <a:ext uri="{FF2B5EF4-FFF2-40B4-BE49-F238E27FC236}">
                <a16:creationId xmlns:a16="http://schemas.microsoft.com/office/drawing/2014/main" id="{4578409D-2C73-7C47-AE67-42A81DF65238}"/>
              </a:ext>
            </a:extLst>
          </p:cNvPr>
          <p:cNvSpPr>
            <a:spLocks noGrp="1"/>
          </p:cNvSpPr>
          <p:nvPr>
            <p:ph type="title"/>
          </p:nvPr>
        </p:nvSpPr>
        <p:spPr>
          <a:xfrm>
            <a:off x="285441" y="1709739"/>
            <a:ext cx="7886700" cy="2852737"/>
          </a:xfrm>
        </p:spPr>
        <p:txBody>
          <a:bodyPr anchor="b"/>
          <a:lstStyle>
            <a:lvl1pPr>
              <a:defRPr sz="4501">
                <a:solidFill>
                  <a:schemeClr val="bg1"/>
                </a:solidFill>
                <a:latin typeface="+mn-lt"/>
              </a:defRPr>
            </a:lvl1pPr>
          </a:lstStyle>
          <a:p>
            <a:r>
              <a:rPr lang="en-US" dirty="0"/>
              <a:t>Click to edit Master title style</a:t>
            </a:r>
          </a:p>
        </p:txBody>
      </p:sp>
      <p:sp>
        <p:nvSpPr>
          <p:cNvPr id="3" name="Text Placeholder 2">
            <a:extLst>
              <a:ext uri="{FF2B5EF4-FFF2-40B4-BE49-F238E27FC236}">
                <a16:creationId xmlns:a16="http://schemas.microsoft.com/office/drawing/2014/main" id="{8D90FD17-3EF9-8F4E-A025-2D73411661E0}"/>
              </a:ext>
            </a:extLst>
          </p:cNvPr>
          <p:cNvSpPr>
            <a:spLocks noGrp="1"/>
          </p:cNvSpPr>
          <p:nvPr>
            <p:ph type="body" idx="1"/>
          </p:nvPr>
        </p:nvSpPr>
        <p:spPr>
          <a:xfrm>
            <a:off x="285441" y="4845133"/>
            <a:ext cx="7886700" cy="1244518"/>
          </a:xfrm>
        </p:spPr>
        <p:txBody>
          <a:bodyPr/>
          <a:lstStyle>
            <a:lvl1pPr marL="0" indent="0">
              <a:buNone/>
              <a:defRPr sz="1800">
                <a:solidFill>
                  <a:schemeClr val="bg1"/>
                </a:solidFill>
              </a:defRPr>
            </a:lvl1pPr>
            <a:lvl2pPr marL="342918" indent="0">
              <a:buNone/>
              <a:defRPr sz="1500">
                <a:solidFill>
                  <a:schemeClr val="tx1">
                    <a:tint val="75000"/>
                  </a:schemeClr>
                </a:solidFill>
              </a:defRPr>
            </a:lvl2pPr>
            <a:lvl3pPr marL="685835" indent="0">
              <a:buNone/>
              <a:defRPr sz="1350">
                <a:solidFill>
                  <a:schemeClr val="tx1">
                    <a:tint val="75000"/>
                  </a:schemeClr>
                </a:solidFill>
              </a:defRPr>
            </a:lvl3pPr>
            <a:lvl4pPr marL="1028753" indent="0">
              <a:buNone/>
              <a:defRPr sz="1200">
                <a:solidFill>
                  <a:schemeClr val="tx1">
                    <a:tint val="75000"/>
                  </a:schemeClr>
                </a:solidFill>
              </a:defRPr>
            </a:lvl4pPr>
            <a:lvl5pPr marL="1371671" indent="0">
              <a:buNone/>
              <a:defRPr sz="1200">
                <a:solidFill>
                  <a:schemeClr val="tx1">
                    <a:tint val="75000"/>
                  </a:schemeClr>
                </a:solidFill>
              </a:defRPr>
            </a:lvl5pPr>
            <a:lvl6pPr marL="1714588" indent="0">
              <a:buNone/>
              <a:defRPr sz="1200">
                <a:solidFill>
                  <a:schemeClr val="tx1">
                    <a:tint val="75000"/>
                  </a:schemeClr>
                </a:solidFill>
              </a:defRPr>
            </a:lvl6pPr>
            <a:lvl7pPr marL="2057505" indent="0">
              <a:buNone/>
              <a:defRPr sz="1200">
                <a:solidFill>
                  <a:schemeClr val="tx1">
                    <a:tint val="75000"/>
                  </a:schemeClr>
                </a:solidFill>
              </a:defRPr>
            </a:lvl7pPr>
            <a:lvl8pPr marL="2400422" indent="0">
              <a:buNone/>
              <a:defRPr sz="1200">
                <a:solidFill>
                  <a:schemeClr val="tx1">
                    <a:tint val="75000"/>
                  </a:schemeClr>
                </a:solidFill>
              </a:defRPr>
            </a:lvl8pPr>
            <a:lvl9pPr marL="2743340" indent="0">
              <a:buNone/>
              <a:defRPr sz="12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107784260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1_Section Sub-Head-POLL ?">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5349F4C-5326-8141-BF8E-6094E9E3EBAF}"/>
              </a:ext>
            </a:extLst>
          </p:cNvPr>
          <p:cNvSpPr/>
          <p:nvPr userDrawn="1"/>
        </p:nvSpPr>
        <p:spPr>
          <a:xfrm>
            <a:off x="1" y="4352926"/>
            <a:ext cx="9144000" cy="1079046"/>
          </a:xfrm>
          <a:prstGeom prst="rect">
            <a:avLst/>
          </a:prstGeom>
          <a:solidFill>
            <a:srgbClr val="1352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8" name="Rectangle 7">
            <a:extLst>
              <a:ext uri="{FF2B5EF4-FFF2-40B4-BE49-F238E27FC236}">
                <a16:creationId xmlns:a16="http://schemas.microsoft.com/office/drawing/2014/main" id="{245A3621-0C7E-A94D-97B5-2AAE5D0A09C1}"/>
              </a:ext>
            </a:extLst>
          </p:cNvPr>
          <p:cNvSpPr/>
          <p:nvPr userDrawn="1"/>
        </p:nvSpPr>
        <p:spPr>
          <a:xfrm>
            <a:off x="1" y="2"/>
            <a:ext cx="9144000" cy="435292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a:extLst>
              <a:ext uri="{FF2B5EF4-FFF2-40B4-BE49-F238E27FC236}">
                <a16:creationId xmlns:a16="http://schemas.microsoft.com/office/drawing/2014/main" id="{4578409D-2C73-7C47-AE67-42A81DF65238}"/>
              </a:ext>
            </a:extLst>
          </p:cNvPr>
          <p:cNvSpPr>
            <a:spLocks noGrp="1"/>
          </p:cNvSpPr>
          <p:nvPr>
            <p:ph type="title"/>
          </p:nvPr>
        </p:nvSpPr>
        <p:spPr>
          <a:xfrm>
            <a:off x="285441" y="1709739"/>
            <a:ext cx="7886700" cy="2255382"/>
          </a:xfrm>
        </p:spPr>
        <p:txBody>
          <a:bodyPr anchor="b"/>
          <a:lstStyle>
            <a:lvl1pPr>
              <a:defRPr sz="4501">
                <a:solidFill>
                  <a:schemeClr val="tx1"/>
                </a:solidFill>
                <a:latin typeface="+mn-lt"/>
              </a:defRPr>
            </a:lvl1pPr>
          </a:lstStyle>
          <a:p>
            <a:r>
              <a:rPr lang="en-US" dirty="0"/>
              <a:t>Click to edit Master title style</a:t>
            </a:r>
          </a:p>
        </p:txBody>
      </p:sp>
      <p:sp>
        <p:nvSpPr>
          <p:cNvPr id="3" name="Text Placeholder 2">
            <a:extLst>
              <a:ext uri="{FF2B5EF4-FFF2-40B4-BE49-F238E27FC236}">
                <a16:creationId xmlns:a16="http://schemas.microsoft.com/office/drawing/2014/main" id="{8D90FD17-3EF9-8F4E-A025-2D73411661E0}"/>
              </a:ext>
            </a:extLst>
          </p:cNvPr>
          <p:cNvSpPr>
            <a:spLocks noGrp="1"/>
          </p:cNvSpPr>
          <p:nvPr>
            <p:ph type="body" idx="1"/>
          </p:nvPr>
        </p:nvSpPr>
        <p:spPr>
          <a:xfrm>
            <a:off x="285441" y="4438651"/>
            <a:ext cx="7886700" cy="1651001"/>
          </a:xfrm>
        </p:spPr>
        <p:txBody>
          <a:bodyPr/>
          <a:lstStyle>
            <a:lvl1pPr marL="0" indent="0">
              <a:buNone/>
              <a:defRPr sz="1800">
                <a:solidFill>
                  <a:schemeClr val="bg1"/>
                </a:solidFill>
              </a:defRPr>
            </a:lvl1pPr>
            <a:lvl2pPr marL="342918" indent="0">
              <a:buNone/>
              <a:defRPr sz="1500">
                <a:solidFill>
                  <a:schemeClr val="tx1">
                    <a:tint val="75000"/>
                  </a:schemeClr>
                </a:solidFill>
              </a:defRPr>
            </a:lvl2pPr>
            <a:lvl3pPr marL="685835" indent="0">
              <a:buNone/>
              <a:defRPr sz="1350">
                <a:solidFill>
                  <a:schemeClr val="tx1">
                    <a:tint val="75000"/>
                  </a:schemeClr>
                </a:solidFill>
              </a:defRPr>
            </a:lvl3pPr>
            <a:lvl4pPr marL="1028753" indent="0">
              <a:buNone/>
              <a:defRPr sz="1200">
                <a:solidFill>
                  <a:schemeClr val="tx1">
                    <a:tint val="75000"/>
                  </a:schemeClr>
                </a:solidFill>
              </a:defRPr>
            </a:lvl4pPr>
            <a:lvl5pPr marL="1371671" indent="0">
              <a:buNone/>
              <a:defRPr sz="1200">
                <a:solidFill>
                  <a:schemeClr val="tx1">
                    <a:tint val="75000"/>
                  </a:schemeClr>
                </a:solidFill>
              </a:defRPr>
            </a:lvl5pPr>
            <a:lvl6pPr marL="1714588" indent="0">
              <a:buNone/>
              <a:defRPr sz="1200">
                <a:solidFill>
                  <a:schemeClr val="tx1">
                    <a:tint val="75000"/>
                  </a:schemeClr>
                </a:solidFill>
              </a:defRPr>
            </a:lvl6pPr>
            <a:lvl7pPr marL="2057505" indent="0">
              <a:buNone/>
              <a:defRPr sz="1200">
                <a:solidFill>
                  <a:schemeClr val="tx1">
                    <a:tint val="75000"/>
                  </a:schemeClr>
                </a:solidFill>
              </a:defRPr>
            </a:lvl7pPr>
            <a:lvl8pPr marL="2400422" indent="0">
              <a:buNone/>
              <a:defRPr sz="1200">
                <a:solidFill>
                  <a:schemeClr val="tx1">
                    <a:tint val="75000"/>
                  </a:schemeClr>
                </a:solidFill>
              </a:defRPr>
            </a:lvl8pPr>
            <a:lvl9pPr marL="2743340" indent="0">
              <a:buNone/>
              <a:defRPr sz="12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21455136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5C0C4D-858E-FF49-9372-03F11756EB41}"/>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85513C8F-60E0-CA49-8331-B13DA740356E}"/>
              </a:ext>
            </a:extLst>
          </p:cNvPr>
          <p:cNvSpPr>
            <a:spLocks noGrp="1"/>
          </p:cNvSpPr>
          <p:nvPr>
            <p:ph idx="1"/>
          </p:nvPr>
        </p:nvSpPr>
        <p:spPr/>
        <p:txBody>
          <a:bodyPr/>
          <a:lstStyle>
            <a:lvl2pPr marL="514376" indent="-171458">
              <a:buFont typeface="Arial Narrow" panose="020B0606020202030204" pitchFamily="34" charset="0"/>
              <a:buChar char="–"/>
              <a:defRPr/>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0531353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Slide 1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5C0C4D-858E-FF49-9372-03F11756EB41}"/>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85513C8F-60E0-CA49-8331-B13DA740356E}"/>
              </a:ext>
            </a:extLst>
          </p:cNvPr>
          <p:cNvSpPr>
            <a:spLocks noGrp="1"/>
          </p:cNvSpPr>
          <p:nvPr>
            <p:ph idx="1"/>
          </p:nvPr>
        </p:nvSpPr>
        <p:spPr>
          <a:xfrm>
            <a:off x="347643" y="1690688"/>
            <a:ext cx="1176358" cy="4124473"/>
          </a:xfrm>
          <a:noFill/>
        </p:spPr>
        <p:txBody>
          <a:bodyPr wrap="square" rtlCol="0" anchor="ctr" anchorCtr="0">
            <a:noAutofit/>
          </a:bodyPr>
          <a:lstStyle>
            <a:lvl1pPr marL="0" indent="0">
              <a:buNone/>
              <a:defRPr lang="en-US" sz="1800" dirty="0"/>
            </a:lvl1pPr>
          </a:lstStyle>
          <a:p>
            <a:pPr marL="0" lvl="0" defTabSz="685800"/>
            <a:endParaRPr lang="en-US" dirty="0"/>
          </a:p>
        </p:txBody>
      </p:sp>
      <p:sp>
        <p:nvSpPr>
          <p:cNvPr id="6" name="Left Brace 5">
            <a:extLst>
              <a:ext uri="{FF2B5EF4-FFF2-40B4-BE49-F238E27FC236}">
                <a16:creationId xmlns:a16="http://schemas.microsoft.com/office/drawing/2014/main" id="{5F2D0732-B692-42F8-AFF8-515E3BF04409}"/>
              </a:ext>
              <a:ext uri="{C183D7F6-B498-43B3-948B-1728B52AA6E4}">
                <adec:decorative xmlns:adec="http://schemas.microsoft.com/office/drawing/2017/decorative" val="1"/>
              </a:ext>
            </a:extLst>
          </p:cNvPr>
          <p:cNvSpPr/>
          <p:nvPr userDrawn="1"/>
        </p:nvSpPr>
        <p:spPr>
          <a:xfrm>
            <a:off x="1453403" y="2360964"/>
            <a:ext cx="141194" cy="2689412"/>
          </a:xfrm>
          <a:prstGeom prst="leftBrace">
            <a:avLst/>
          </a:prstGeom>
          <a:ln>
            <a:solidFill>
              <a:srgbClr val="13528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28" dirty="0"/>
          </a:p>
        </p:txBody>
      </p:sp>
      <p:sp>
        <p:nvSpPr>
          <p:cNvPr id="14" name="Text Placeholder 13">
            <a:extLst>
              <a:ext uri="{FF2B5EF4-FFF2-40B4-BE49-F238E27FC236}">
                <a16:creationId xmlns:a16="http://schemas.microsoft.com/office/drawing/2014/main" id="{FAA1DA89-49B2-4A06-8073-F1DDF41E2BCD}"/>
              </a:ext>
            </a:extLst>
          </p:cNvPr>
          <p:cNvSpPr>
            <a:spLocks noGrp="1"/>
          </p:cNvSpPr>
          <p:nvPr>
            <p:ph type="body" sz="quarter" idx="10"/>
          </p:nvPr>
        </p:nvSpPr>
        <p:spPr>
          <a:xfrm>
            <a:off x="1803797" y="1716923"/>
            <a:ext cx="2552700" cy="1279525"/>
          </a:xfrm>
          <a:prstGeom prst="roundRect">
            <a:avLst/>
          </a:prstGeom>
          <a:solidFill>
            <a:srgbClr val="00346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56255" tIns="110535" rIns="156255" bIns="110535" numCol="1" spcCol="1270" anchor="ctr" anchorCtr="0">
            <a:noAutofit/>
          </a:bodyPr>
          <a:lstStyle>
            <a:lvl1pPr>
              <a:defRPr lang="en-US" sz="1800" dirty="0">
                <a:solidFill>
                  <a:schemeClr val="lt1"/>
                </a:solidFill>
              </a:defRPr>
            </a:lvl1pPr>
          </a:lstStyle>
          <a:p>
            <a:pPr marL="0" lvl="0" indent="0" algn="ctr" defTabSz="800100">
              <a:spcBef>
                <a:spcPct val="0"/>
              </a:spcBef>
              <a:spcAft>
                <a:spcPct val="35000"/>
              </a:spcAft>
              <a:buNone/>
            </a:pPr>
            <a:r>
              <a:rPr lang="en-US" dirty="0"/>
              <a:t>Edit Master text</a:t>
            </a:r>
          </a:p>
        </p:txBody>
      </p:sp>
      <p:sp>
        <p:nvSpPr>
          <p:cNvPr id="22" name="Text Placeholder 20">
            <a:extLst>
              <a:ext uri="{FF2B5EF4-FFF2-40B4-BE49-F238E27FC236}">
                <a16:creationId xmlns:a16="http://schemas.microsoft.com/office/drawing/2014/main" id="{78BECA25-BD18-4A17-85AE-4758EFEDC30D}"/>
              </a:ext>
            </a:extLst>
          </p:cNvPr>
          <p:cNvSpPr>
            <a:spLocks noGrp="1"/>
          </p:cNvSpPr>
          <p:nvPr>
            <p:ph type="body" sz="quarter" idx="17"/>
          </p:nvPr>
        </p:nvSpPr>
        <p:spPr>
          <a:xfrm rot="5400000">
            <a:off x="5990658" y="76287"/>
            <a:ext cx="1279524" cy="4547849"/>
          </a:xfrm>
          <a:prstGeom prst="round2SameRect">
            <a:avLst/>
          </a:prstGeom>
          <a:solidFill>
            <a:srgbClr val="C2E0F6"/>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vert270" wrap="square" lIns="156255" tIns="110535" rIns="156255" bIns="110535" numCol="1" spcCol="1270" rtlCol="0" anchor="t" anchorCtr="0">
            <a:noAutofit/>
          </a:bodyPr>
          <a:lstStyle>
            <a:lvl1pPr marL="0" indent="0" algn="l">
              <a:spcAft>
                <a:spcPts val="14"/>
              </a:spcAft>
              <a:buClrTx/>
              <a:buSzPct val="100000"/>
              <a:buNone/>
              <a:defRPr lang="en-US" sz="1200" smtClean="0">
                <a:solidFill>
                  <a:schemeClr val="tx1"/>
                </a:solidFill>
              </a:defRPr>
            </a:lvl1pPr>
            <a:lvl2pPr marL="0" indent="0" algn="l">
              <a:spcBef>
                <a:spcPts val="0"/>
              </a:spcBef>
              <a:spcAft>
                <a:spcPts val="14"/>
              </a:spcAft>
              <a:buClrTx/>
              <a:buSzPct val="120000"/>
              <a:buFont typeface="Symbol" panose="05050102010706020507" pitchFamily="18" charset="2"/>
              <a:buNone/>
              <a:defRPr lang="en-US" sz="1200" kern="1200" dirty="0">
                <a:solidFill>
                  <a:schemeClr val="dk1">
                    <a:hueOff val="0"/>
                    <a:satOff val="0"/>
                    <a:lumOff val="0"/>
                    <a:alphaOff val="0"/>
                  </a:schemeClr>
                </a:solidFill>
                <a:latin typeface="+mn-lt"/>
                <a:ea typeface="+mn-ea"/>
                <a:cs typeface="+mn-cs"/>
              </a:defRPr>
            </a:lvl2pPr>
            <a:lvl3pPr algn="l">
              <a:defRPr lang="en-US" smtClean="0">
                <a:solidFill>
                  <a:schemeClr val="tx1"/>
                </a:solidFill>
              </a:defRPr>
            </a:lvl3pPr>
            <a:lvl4pPr algn="l">
              <a:defRPr lang="en-US" smtClean="0">
                <a:solidFill>
                  <a:schemeClr val="tx1"/>
                </a:solidFill>
              </a:defRPr>
            </a:lvl4pPr>
            <a:lvl5pPr algn="l">
              <a:defRPr lang="en-US">
                <a:solidFill>
                  <a:schemeClr val="tx1"/>
                </a:solidFill>
              </a:defRPr>
            </a:lvl5pPr>
          </a:lstStyle>
          <a:p>
            <a:pPr marL="171458" lvl="0" indent="-171458" algn="ctr" defTabSz="800100">
              <a:spcBef>
                <a:spcPct val="0"/>
              </a:spcBef>
              <a:spcAft>
                <a:spcPct val="35000"/>
              </a:spcAft>
            </a:pPr>
            <a:r>
              <a:rPr lang="en-US" dirty="0"/>
              <a:t>Edit Master text styles</a:t>
            </a:r>
          </a:p>
          <a:p>
            <a:pPr marL="128588" lvl="0" indent="-128588" algn="l" defTabSz="533400" rtl="0" eaLnBrk="1" latinLnBrk="0" hangingPunct="1">
              <a:lnSpc>
                <a:spcPct val="90000"/>
              </a:lnSpc>
              <a:spcBef>
                <a:spcPct val="0"/>
              </a:spcBef>
              <a:spcAft>
                <a:spcPct val="15000"/>
              </a:spcAft>
              <a:buChar char="•"/>
            </a:pPr>
            <a:r>
              <a:rPr lang="en-US" dirty="0"/>
              <a:t>Second level</a:t>
            </a:r>
          </a:p>
        </p:txBody>
      </p:sp>
      <p:sp>
        <p:nvSpPr>
          <p:cNvPr id="23" name="Text Placeholder 13">
            <a:extLst>
              <a:ext uri="{FF2B5EF4-FFF2-40B4-BE49-F238E27FC236}">
                <a16:creationId xmlns:a16="http://schemas.microsoft.com/office/drawing/2014/main" id="{D71162C4-DD85-4462-945E-E595FD0D7937}"/>
              </a:ext>
            </a:extLst>
          </p:cNvPr>
          <p:cNvSpPr>
            <a:spLocks noGrp="1"/>
          </p:cNvSpPr>
          <p:nvPr>
            <p:ph type="body" sz="quarter" idx="18"/>
          </p:nvPr>
        </p:nvSpPr>
        <p:spPr>
          <a:xfrm>
            <a:off x="1803797" y="3148570"/>
            <a:ext cx="2552700" cy="1279525"/>
          </a:xfrm>
          <a:prstGeom prst="roundRect">
            <a:avLst/>
          </a:prstGeom>
          <a:solidFill>
            <a:srgbClr val="00346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56255" tIns="110535" rIns="156255" bIns="110535" numCol="1" spcCol="1270" anchor="ctr" anchorCtr="0">
            <a:noAutofit/>
          </a:bodyPr>
          <a:lstStyle>
            <a:lvl1pPr>
              <a:defRPr lang="en-US" sz="1800" dirty="0">
                <a:solidFill>
                  <a:schemeClr val="lt1"/>
                </a:solidFill>
              </a:defRPr>
            </a:lvl1pPr>
          </a:lstStyle>
          <a:p>
            <a:pPr marL="0" lvl="0" indent="0" algn="ctr" defTabSz="800100">
              <a:spcBef>
                <a:spcPct val="0"/>
              </a:spcBef>
              <a:spcAft>
                <a:spcPct val="35000"/>
              </a:spcAft>
              <a:buNone/>
            </a:pPr>
            <a:r>
              <a:rPr lang="en-US" dirty="0"/>
              <a:t>Edit Master text</a:t>
            </a:r>
          </a:p>
        </p:txBody>
      </p:sp>
      <p:sp>
        <p:nvSpPr>
          <p:cNvPr id="24" name="Text Placeholder 20">
            <a:extLst>
              <a:ext uri="{FF2B5EF4-FFF2-40B4-BE49-F238E27FC236}">
                <a16:creationId xmlns:a16="http://schemas.microsoft.com/office/drawing/2014/main" id="{A25C0379-CF8F-4AD0-92CD-4B3CDBF1D0ED}"/>
              </a:ext>
            </a:extLst>
          </p:cNvPr>
          <p:cNvSpPr>
            <a:spLocks noGrp="1"/>
          </p:cNvSpPr>
          <p:nvPr>
            <p:ph type="body" sz="quarter" idx="19"/>
          </p:nvPr>
        </p:nvSpPr>
        <p:spPr>
          <a:xfrm rot="5400000">
            <a:off x="5990658" y="1507934"/>
            <a:ext cx="1279524" cy="4547849"/>
          </a:xfrm>
          <a:prstGeom prst="round2SameRect">
            <a:avLst/>
          </a:prstGeom>
          <a:solidFill>
            <a:srgbClr val="C2E0F6"/>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vert270" wrap="square" lIns="156255" tIns="110535" rIns="156255" bIns="110535" numCol="1" spcCol="1270" rtlCol="0" anchor="t" anchorCtr="0">
            <a:noAutofit/>
          </a:bodyPr>
          <a:lstStyle>
            <a:lvl1pPr marL="0" indent="0" algn="l">
              <a:spcAft>
                <a:spcPts val="14"/>
              </a:spcAft>
              <a:buClrTx/>
              <a:buSzPct val="100000"/>
              <a:buNone/>
              <a:defRPr lang="en-US" sz="1200" smtClean="0">
                <a:solidFill>
                  <a:schemeClr val="tx1"/>
                </a:solidFill>
              </a:defRPr>
            </a:lvl1pPr>
            <a:lvl2pPr marL="0" indent="0" algn="l">
              <a:spcBef>
                <a:spcPts val="0"/>
              </a:spcBef>
              <a:spcAft>
                <a:spcPts val="14"/>
              </a:spcAft>
              <a:buClrTx/>
              <a:buSzPct val="120000"/>
              <a:buFont typeface="Symbol" panose="05050102010706020507" pitchFamily="18" charset="2"/>
              <a:buNone/>
              <a:defRPr lang="en-US" sz="1200" kern="1200" dirty="0">
                <a:solidFill>
                  <a:schemeClr val="dk1">
                    <a:hueOff val="0"/>
                    <a:satOff val="0"/>
                    <a:lumOff val="0"/>
                    <a:alphaOff val="0"/>
                  </a:schemeClr>
                </a:solidFill>
                <a:latin typeface="+mn-lt"/>
                <a:ea typeface="+mn-ea"/>
                <a:cs typeface="+mn-cs"/>
              </a:defRPr>
            </a:lvl2pPr>
            <a:lvl3pPr algn="l">
              <a:defRPr lang="en-US" smtClean="0">
                <a:solidFill>
                  <a:schemeClr val="tx1"/>
                </a:solidFill>
              </a:defRPr>
            </a:lvl3pPr>
            <a:lvl4pPr algn="l">
              <a:defRPr lang="en-US" smtClean="0">
                <a:solidFill>
                  <a:schemeClr val="tx1"/>
                </a:solidFill>
              </a:defRPr>
            </a:lvl4pPr>
            <a:lvl5pPr algn="l">
              <a:defRPr lang="en-US">
                <a:solidFill>
                  <a:schemeClr val="tx1"/>
                </a:solidFill>
              </a:defRPr>
            </a:lvl5pPr>
          </a:lstStyle>
          <a:p>
            <a:pPr marL="171458" lvl="0" indent="-171458" algn="ctr" defTabSz="800100">
              <a:spcBef>
                <a:spcPct val="0"/>
              </a:spcBef>
              <a:spcAft>
                <a:spcPct val="35000"/>
              </a:spcAft>
            </a:pPr>
            <a:r>
              <a:rPr lang="en-US" dirty="0"/>
              <a:t>Edit Master text styles</a:t>
            </a:r>
          </a:p>
          <a:p>
            <a:pPr marL="128588" lvl="0" indent="-128588" algn="l" defTabSz="533400" rtl="0" eaLnBrk="1" latinLnBrk="0" hangingPunct="1">
              <a:lnSpc>
                <a:spcPct val="90000"/>
              </a:lnSpc>
              <a:spcBef>
                <a:spcPct val="0"/>
              </a:spcBef>
              <a:spcAft>
                <a:spcPct val="15000"/>
              </a:spcAft>
              <a:buChar char="•"/>
            </a:pPr>
            <a:r>
              <a:rPr lang="en-US" dirty="0"/>
              <a:t>Second level</a:t>
            </a:r>
          </a:p>
        </p:txBody>
      </p:sp>
      <p:sp>
        <p:nvSpPr>
          <p:cNvPr id="25" name="Text Placeholder 13">
            <a:extLst>
              <a:ext uri="{FF2B5EF4-FFF2-40B4-BE49-F238E27FC236}">
                <a16:creationId xmlns:a16="http://schemas.microsoft.com/office/drawing/2014/main" id="{D09460AC-7613-4F6E-A87C-3064207DE565}"/>
              </a:ext>
            </a:extLst>
          </p:cNvPr>
          <p:cNvSpPr>
            <a:spLocks noGrp="1"/>
          </p:cNvSpPr>
          <p:nvPr>
            <p:ph type="body" sz="quarter" idx="20"/>
          </p:nvPr>
        </p:nvSpPr>
        <p:spPr>
          <a:xfrm>
            <a:off x="1803797" y="4487292"/>
            <a:ext cx="2552700" cy="1279525"/>
          </a:xfrm>
          <a:prstGeom prst="roundRect">
            <a:avLst/>
          </a:prstGeom>
          <a:solidFill>
            <a:srgbClr val="00346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56255" tIns="110535" rIns="156255" bIns="110535" numCol="1" spcCol="1270" anchor="ctr" anchorCtr="0">
            <a:noAutofit/>
          </a:bodyPr>
          <a:lstStyle>
            <a:lvl1pPr>
              <a:defRPr lang="en-US" sz="1800" dirty="0">
                <a:solidFill>
                  <a:schemeClr val="lt1"/>
                </a:solidFill>
              </a:defRPr>
            </a:lvl1pPr>
          </a:lstStyle>
          <a:p>
            <a:pPr marL="0" lvl="0" indent="0" algn="ctr" defTabSz="800100">
              <a:spcBef>
                <a:spcPct val="0"/>
              </a:spcBef>
              <a:spcAft>
                <a:spcPct val="35000"/>
              </a:spcAft>
              <a:buNone/>
            </a:pPr>
            <a:r>
              <a:rPr lang="en-US" dirty="0"/>
              <a:t>Edit Master text</a:t>
            </a:r>
          </a:p>
        </p:txBody>
      </p:sp>
      <p:sp>
        <p:nvSpPr>
          <p:cNvPr id="26" name="Text Placeholder 20">
            <a:extLst>
              <a:ext uri="{FF2B5EF4-FFF2-40B4-BE49-F238E27FC236}">
                <a16:creationId xmlns:a16="http://schemas.microsoft.com/office/drawing/2014/main" id="{01142200-5FE8-45F4-8DA7-E36FCEF593F3}"/>
              </a:ext>
            </a:extLst>
          </p:cNvPr>
          <p:cNvSpPr>
            <a:spLocks noGrp="1"/>
          </p:cNvSpPr>
          <p:nvPr>
            <p:ph type="body" sz="quarter" idx="21"/>
          </p:nvPr>
        </p:nvSpPr>
        <p:spPr>
          <a:xfrm rot="5400000">
            <a:off x="5990658" y="2846656"/>
            <a:ext cx="1279524" cy="4547849"/>
          </a:xfrm>
          <a:prstGeom prst="round2SameRect">
            <a:avLst/>
          </a:prstGeom>
          <a:solidFill>
            <a:srgbClr val="C2E0F6"/>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vert270" wrap="square" lIns="156255" tIns="110535" rIns="156255" bIns="110535" numCol="1" spcCol="1270" rtlCol="0" anchor="t" anchorCtr="0">
            <a:noAutofit/>
          </a:bodyPr>
          <a:lstStyle>
            <a:lvl1pPr marL="0" indent="0" algn="l">
              <a:spcAft>
                <a:spcPts val="14"/>
              </a:spcAft>
              <a:buClrTx/>
              <a:buSzPct val="100000"/>
              <a:buNone/>
              <a:defRPr lang="en-US" sz="1200" smtClean="0">
                <a:solidFill>
                  <a:schemeClr val="tx1"/>
                </a:solidFill>
              </a:defRPr>
            </a:lvl1pPr>
            <a:lvl2pPr marL="0" indent="0" algn="l">
              <a:spcBef>
                <a:spcPts val="0"/>
              </a:spcBef>
              <a:spcAft>
                <a:spcPts val="14"/>
              </a:spcAft>
              <a:buClrTx/>
              <a:buSzPct val="120000"/>
              <a:buFont typeface="Symbol" panose="05050102010706020507" pitchFamily="18" charset="2"/>
              <a:buNone/>
              <a:defRPr lang="en-US" sz="1200" kern="1200" dirty="0">
                <a:solidFill>
                  <a:schemeClr val="dk1">
                    <a:hueOff val="0"/>
                    <a:satOff val="0"/>
                    <a:lumOff val="0"/>
                    <a:alphaOff val="0"/>
                  </a:schemeClr>
                </a:solidFill>
                <a:latin typeface="+mn-lt"/>
                <a:ea typeface="+mn-ea"/>
                <a:cs typeface="+mn-cs"/>
              </a:defRPr>
            </a:lvl2pPr>
            <a:lvl3pPr algn="l">
              <a:defRPr lang="en-US" smtClean="0">
                <a:solidFill>
                  <a:schemeClr val="tx1"/>
                </a:solidFill>
              </a:defRPr>
            </a:lvl3pPr>
            <a:lvl4pPr algn="l">
              <a:defRPr lang="en-US" smtClean="0">
                <a:solidFill>
                  <a:schemeClr val="tx1"/>
                </a:solidFill>
              </a:defRPr>
            </a:lvl4pPr>
            <a:lvl5pPr algn="l">
              <a:defRPr lang="en-US">
                <a:solidFill>
                  <a:schemeClr val="tx1"/>
                </a:solidFill>
              </a:defRPr>
            </a:lvl5pPr>
          </a:lstStyle>
          <a:p>
            <a:pPr marL="171458" lvl="0" indent="-171458" algn="ctr" defTabSz="800100">
              <a:spcBef>
                <a:spcPct val="0"/>
              </a:spcBef>
              <a:spcAft>
                <a:spcPct val="35000"/>
              </a:spcAft>
            </a:pPr>
            <a:r>
              <a:rPr lang="en-US" dirty="0"/>
              <a:t>Edit Master text styles</a:t>
            </a:r>
          </a:p>
          <a:p>
            <a:pPr marL="128588" lvl="0" indent="-128588" algn="l" defTabSz="533400" rtl="0" eaLnBrk="1" latinLnBrk="0" hangingPunct="1">
              <a:lnSpc>
                <a:spcPct val="90000"/>
              </a:lnSpc>
              <a:spcBef>
                <a:spcPct val="0"/>
              </a:spcBef>
              <a:spcAft>
                <a:spcPct val="15000"/>
              </a:spcAft>
              <a:buChar char="•"/>
            </a:pPr>
            <a:r>
              <a:rPr lang="en-US" dirty="0"/>
              <a:t>Second level</a:t>
            </a:r>
          </a:p>
        </p:txBody>
      </p:sp>
    </p:spTree>
    <p:extLst>
      <p:ext uri="{BB962C8B-B14F-4D97-AF65-F5344CB8AC3E}">
        <p14:creationId xmlns:p14="http://schemas.microsoft.com/office/powerpoint/2010/main" val="13783702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ive item agenda">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n-US"/>
              <a:t>Click to edit Master title style</a:t>
            </a:r>
            <a:endParaRPr lang="en-US" dirty="0"/>
          </a:p>
        </p:txBody>
      </p:sp>
      <p:sp>
        <p:nvSpPr>
          <p:cNvPr id="24" name="Text Placeholder 2"/>
          <p:cNvSpPr>
            <a:spLocks noGrp="1"/>
          </p:cNvSpPr>
          <p:nvPr userDrawn="1">
            <p:ph type="body" sz="quarter" idx="10"/>
          </p:nvPr>
        </p:nvSpPr>
        <p:spPr>
          <a:xfrm>
            <a:off x="1176793" y="1642995"/>
            <a:ext cx="7510008" cy="655638"/>
          </a:xfrm>
        </p:spPr>
        <p:txBody>
          <a:bodyPr anchor="ctr" anchorCtr="0">
            <a:noAutofit/>
          </a:bodyPr>
          <a:lstStyle>
            <a:lvl1pPr>
              <a:defRPr sz="2546">
                <a:solidFill>
                  <a:schemeClr val="tx1"/>
                </a:solidFill>
              </a:defRPr>
            </a:lvl1pPr>
            <a:lvl2pPr>
              <a:defRPr sz="2546"/>
            </a:lvl2pPr>
            <a:lvl3pPr>
              <a:defRPr sz="2546"/>
            </a:lvl3pPr>
            <a:lvl4pPr>
              <a:defRPr sz="2546"/>
            </a:lvl4pPr>
            <a:lvl5pPr>
              <a:defRPr sz="2546"/>
            </a:lvl5pPr>
          </a:lstStyle>
          <a:p>
            <a:pPr lvl="0"/>
            <a:r>
              <a:rPr lang="en-US"/>
              <a:t>Click to edit Master text styles</a:t>
            </a:r>
          </a:p>
        </p:txBody>
      </p:sp>
      <p:sp>
        <p:nvSpPr>
          <p:cNvPr id="33" name="Text Placeholder 3"/>
          <p:cNvSpPr>
            <a:spLocks noGrp="1"/>
          </p:cNvSpPr>
          <p:nvPr userDrawn="1">
            <p:ph type="body" sz="quarter" idx="11"/>
          </p:nvPr>
        </p:nvSpPr>
        <p:spPr>
          <a:xfrm>
            <a:off x="1176793" y="2498766"/>
            <a:ext cx="7510008" cy="655638"/>
          </a:xfrm>
        </p:spPr>
        <p:txBody>
          <a:bodyPr anchor="ctr" anchorCtr="0">
            <a:noAutofit/>
          </a:bodyPr>
          <a:lstStyle>
            <a:lvl1pPr>
              <a:defRPr sz="2546">
                <a:solidFill>
                  <a:schemeClr val="tx1"/>
                </a:solidFill>
              </a:defRPr>
            </a:lvl1pPr>
            <a:lvl2pPr>
              <a:defRPr sz="2546"/>
            </a:lvl2pPr>
            <a:lvl3pPr>
              <a:defRPr sz="2546"/>
            </a:lvl3pPr>
            <a:lvl4pPr>
              <a:defRPr sz="2546"/>
            </a:lvl4pPr>
            <a:lvl5pPr>
              <a:defRPr sz="2546"/>
            </a:lvl5pPr>
          </a:lstStyle>
          <a:p>
            <a:pPr lvl="0"/>
            <a:r>
              <a:rPr lang="en-US"/>
              <a:t>Click to edit Master text styles</a:t>
            </a:r>
          </a:p>
        </p:txBody>
      </p:sp>
      <p:sp>
        <p:nvSpPr>
          <p:cNvPr id="34" name="Text Placeholder 4"/>
          <p:cNvSpPr>
            <a:spLocks noGrp="1"/>
          </p:cNvSpPr>
          <p:nvPr userDrawn="1">
            <p:ph type="body" sz="quarter" idx="12"/>
          </p:nvPr>
        </p:nvSpPr>
        <p:spPr>
          <a:xfrm>
            <a:off x="1176793" y="3354537"/>
            <a:ext cx="7510008" cy="655638"/>
          </a:xfrm>
        </p:spPr>
        <p:txBody>
          <a:bodyPr anchor="ctr" anchorCtr="0">
            <a:noAutofit/>
          </a:bodyPr>
          <a:lstStyle>
            <a:lvl1pPr>
              <a:defRPr sz="2546">
                <a:solidFill>
                  <a:schemeClr val="tx1"/>
                </a:solidFill>
              </a:defRPr>
            </a:lvl1pPr>
            <a:lvl2pPr>
              <a:defRPr sz="2546"/>
            </a:lvl2pPr>
            <a:lvl3pPr>
              <a:defRPr sz="2546"/>
            </a:lvl3pPr>
            <a:lvl4pPr>
              <a:defRPr sz="2546"/>
            </a:lvl4pPr>
            <a:lvl5pPr>
              <a:defRPr sz="2546"/>
            </a:lvl5pPr>
          </a:lstStyle>
          <a:p>
            <a:pPr lvl="0"/>
            <a:r>
              <a:rPr lang="en-US"/>
              <a:t>Click to edit Master text styles</a:t>
            </a:r>
          </a:p>
        </p:txBody>
      </p:sp>
      <p:sp>
        <p:nvSpPr>
          <p:cNvPr id="35" name="Text Placeholder 5"/>
          <p:cNvSpPr>
            <a:spLocks noGrp="1"/>
          </p:cNvSpPr>
          <p:nvPr userDrawn="1">
            <p:ph type="body" sz="quarter" idx="13"/>
          </p:nvPr>
        </p:nvSpPr>
        <p:spPr>
          <a:xfrm>
            <a:off x="1176793" y="4210308"/>
            <a:ext cx="7510008" cy="655638"/>
          </a:xfrm>
        </p:spPr>
        <p:txBody>
          <a:bodyPr anchor="ctr" anchorCtr="0">
            <a:noAutofit/>
          </a:bodyPr>
          <a:lstStyle>
            <a:lvl1pPr>
              <a:defRPr sz="2546">
                <a:solidFill>
                  <a:schemeClr val="tx1"/>
                </a:solidFill>
              </a:defRPr>
            </a:lvl1pPr>
            <a:lvl2pPr>
              <a:defRPr sz="2546"/>
            </a:lvl2pPr>
            <a:lvl3pPr>
              <a:defRPr sz="2546"/>
            </a:lvl3pPr>
            <a:lvl4pPr>
              <a:defRPr sz="2546"/>
            </a:lvl4pPr>
            <a:lvl5pPr>
              <a:defRPr sz="2546"/>
            </a:lvl5pPr>
          </a:lstStyle>
          <a:p>
            <a:pPr lvl="0"/>
            <a:r>
              <a:rPr lang="en-US"/>
              <a:t>Click to edit Master text styles</a:t>
            </a:r>
          </a:p>
        </p:txBody>
      </p:sp>
      <p:sp>
        <p:nvSpPr>
          <p:cNvPr id="36" name="Text Placeholder 6"/>
          <p:cNvSpPr>
            <a:spLocks noGrp="1"/>
          </p:cNvSpPr>
          <p:nvPr userDrawn="1">
            <p:ph type="body" sz="quarter" idx="14"/>
          </p:nvPr>
        </p:nvSpPr>
        <p:spPr>
          <a:xfrm>
            <a:off x="1176793" y="5066079"/>
            <a:ext cx="7510008" cy="655638"/>
          </a:xfrm>
        </p:spPr>
        <p:txBody>
          <a:bodyPr anchor="ctr" anchorCtr="0">
            <a:noAutofit/>
          </a:bodyPr>
          <a:lstStyle>
            <a:lvl1pPr>
              <a:defRPr sz="2546">
                <a:solidFill>
                  <a:schemeClr val="tx1"/>
                </a:solidFill>
              </a:defRPr>
            </a:lvl1pPr>
            <a:lvl2pPr>
              <a:defRPr sz="2546"/>
            </a:lvl2pPr>
            <a:lvl3pPr>
              <a:defRPr sz="2546"/>
            </a:lvl3pPr>
            <a:lvl4pPr>
              <a:defRPr sz="2546"/>
            </a:lvl4pPr>
            <a:lvl5pPr>
              <a:defRPr sz="2546"/>
            </a:lvl5pPr>
          </a:lstStyle>
          <a:p>
            <a:pPr lvl="0"/>
            <a:r>
              <a:rPr lang="en-US"/>
              <a:t>Click to edit Master text styles</a:t>
            </a:r>
          </a:p>
        </p:txBody>
      </p:sp>
      <p:sp>
        <p:nvSpPr>
          <p:cNvPr id="6" name="Rectangle 8"/>
          <p:cNvSpPr/>
          <p:nvPr userDrawn="1"/>
        </p:nvSpPr>
        <p:spPr>
          <a:xfrm>
            <a:off x="457200" y="1643703"/>
            <a:ext cx="8229600" cy="654971"/>
          </a:xfrm>
          <a:prstGeom prst="rect">
            <a:avLst/>
          </a:prstGeom>
          <a:solidFill>
            <a:schemeClr val="tx2">
              <a:lumMod val="40000"/>
              <a:lumOff val="60000"/>
              <a:alpha val="14902"/>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r>
              <a:rPr lang="en-US" sz="2546" b="1" dirty="0">
                <a:solidFill>
                  <a:schemeClr val="tx2"/>
                </a:solidFill>
              </a:rPr>
              <a:t>1.</a:t>
            </a:r>
          </a:p>
        </p:txBody>
      </p:sp>
      <p:sp>
        <p:nvSpPr>
          <p:cNvPr id="17" name="Rectangle 9"/>
          <p:cNvSpPr/>
          <p:nvPr userDrawn="1"/>
        </p:nvSpPr>
        <p:spPr>
          <a:xfrm>
            <a:off x="457200" y="2499667"/>
            <a:ext cx="8229600" cy="654971"/>
          </a:xfrm>
          <a:prstGeom prst="rect">
            <a:avLst/>
          </a:prstGeom>
          <a:solidFill>
            <a:schemeClr val="tx2">
              <a:lumMod val="40000"/>
              <a:lumOff val="60000"/>
              <a:alpha val="14902"/>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r>
              <a:rPr lang="en-US" sz="2546" b="1" dirty="0">
                <a:solidFill>
                  <a:schemeClr val="tx2"/>
                </a:solidFill>
              </a:rPr>
              <a:t>2.</a:t>
            </a:r>
          </a:p>
        </p:txBody>
      </p:sp>
      <p:sp>
        <p:nvSpPr>
          <p:cNvPr id="19" name="Rectangle 10"/>
          <p:cNvSpPr/>
          <p:nvPr userDrawn="1"/>
        </p:nvSpPr>
        <p:spPr>
          <a:xfrm>
            <a:off x="457200" y="3355630"/>
            <a:ext cx="8229600" cy="654971"/>
          </a:xfrm>
          <a:prstGeom prst="rect">
            <a:avLst/>
          </a:prstGeom>
          <a:solidFill>
            <a:schemeClr val="tx2">
              <a:lumMod val="40000"/>
              <a:lumOff val="60000"/>
              <a:alpha val="14902"/>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r>
              <a:rPr lang="en-US" sz="2546" b="1" dirty="0">
                <a:solidFill>
                  <a:schemeClr val="tx2"/>
                </a:solidFill>
              </a:rPr>
              <a:t>3.</a:t>
            </a:r>
          </a:p>
        </p:txBody>
      </p:sp>
      <p:sp>
        <p:nvSpPr>
          <p:cNvPr id="20" name="Rectangle 11"/>
          <p:cNvSpPr/>
          <p:nvPr userDrawn="1"/>
        </p:nvSpPr>
        <p:spPr>
          <a:xfrm>
            <a:off x="457200" y="4211594"/>
            <a:ext cx="8229600" cy="654971"/>
          </a:xfrm>
          <a:prstGeom prst="rect">
            <a:avLst/>
          </a:prstGeom>
          <a:solidFill>
            <a:schemeClr val="tx2">
              <a:lumMod val="40000"/>
              <a:lumOff val="60000"/>
              <a:alpha val="14902"/>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r>
              <a:rPr lang="en-US" sz="2546" b="1" dirty="0">
                <a:solidFill>
                  <a:schemeClr val="tx2"/>
                </a:solidFill>
              </a:rPr>
              <a:t>4.</a:t>
            </a:r>
          </a:p>
        </p:txBody>
      </p:sp>
      <p:sp>
        <p:nvSpPr>
          <p:cNvPr id="21" name="Rectangle 12"/>
          <p:cNvSpPr/>
          <p:nvPr userDrawn="1"/>
        </p:nvSpPr>
        <p:spPr>
          <a:xfrm>
            <a:off x="457200" y="5067557"/>
            <a:ext cx="8229600" cy="654971"/>
          </a:xfrm>
          <a:prstGeom prst="rect">
            <a:avLst/>
          </a:prstGeom>
          <a:solidFill>
            <a:schemeClr val="tx2">
              <a:lumMod val="40000"/>
              <a:lumOff val="60000"/>
              <a:alpha val="14902"/>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r>
              <a:rPr lang="en-US" sz="2546" b="1" dirty="0">
                <a:solidFill>
                  <a:schemeClr val="tx2"/>
                </a:solidFill>
              </a:rPr>
              <a:t>5.</a:t>
            </a:r>
          </a:p>
        </p:txBody>
      </p:sp>
    </p:spTree>
    <p:extLst>
      <p:ext uri="{BB962C8B-B14F-4D97-AF65-F5344CB8AC3E}">
        <p14:creationId xmlns:p14="http://schemas.microsoft.com/office/powerpoint/2010/main" val="188109608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Slide 3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5C0C4D-858E-FF49-9372-03F11756EB41}"/>
              </a:ext>
            </a:extLst>
          </p:cNvPr>
          <p:cNvSpPr>
            <a:spLocks noGrp="1"/>
          </p:cNvSpPr>
          <p:nvPr>
            <p:ph type="title"/>
          </p:nvPr>
        </p:nvSpPr>
        <p:spPr>
          <a:xfrm>
            <a:off x="347642" y="365126"/>
            <a:ext cx="8167709" cy="1325563"/>
          </a:xfrm>
        </p:spPr>
        <p:txBody>
          <a:bodyPr/>
          <a:lstStyle/>
          <a:p>
            <a:r>
              <a:rPr lang="en-US" dirty="0"/>
              <a:t>Click to edit Master title style</a:t>
            </a:r>
          </a:p>
        </p:txBody>
      </p:sp>
      <p:sp>
        <p:nvSpPr>
          <p:cNvPr id="10" name="Content Placeholder 9">
            <a:extLst>
              <a:ext uri="{FF2B5EF4-FFF2-40B4-BE49-F238E27FC236}">
                <a16:creationId xmlns:a16="http://schemas.microsoft.com/office/drawing/2014/main" id="{D508C90C-7529-4695-8F9B-132E98908AA3}"/>
              </a:ext>
            </a:extLst>
          </p:cNvPr>
          <p:cNvSpPr>
            <a:spLocks noGrp="1"/>
          </p:cNvSpPr>
          <p:nvPr>
            <p:ph sz="quarter" idx="12"/>
          </p:nvPr>
        </p:nvSpPr>
        <p:spPr>
          <a:xfrm>
            <a:off x="300037" y="1624013"/>
            <a:ext cx="8558213" cy="639762"/>
          </a:xfrm>
        </p:spPr>
        <p:txBody>
          <a:bodyPr/>
          <a:lstStyle>
            <a:lvl1pPr marL="0" indent="0" algn="ctr">
              <a:buNone/>
              <a:defRPr/>
            </a:lvl1pPr>
            <a:lvl2pPr marL="342918" indent="0" algn="ctr">
              <a:buNone/>
              <a:defRPr/>
            </a:lvl2pPr>
            <a:lvl3pPr marL="685836" indent="0" algn="ctr">
              <a:buNone/>
              <a:defRPr/>
            </a:lvl3pPr>
            <a:lvl4pPr marL="1028753" indent="0" algn="ctr">
              <a:buNone/>
              <a:defRPr/>
            </a:lvl4pPr>
            <a:lvl5pPr marL="1371671" indent="0" algn="ctr">
              <a:buNone/>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4">
            <a:extLst>
              <a:ext uri="{FF2B5EF4-FFF2-40B4-BE49-F238E27FC236}">
                <a16:creationId xmlns:a16="http://schemas.microsoft.com/office/drawing/2014/main" id="{236CCC53-DA5D-4BF0-AEF0-ECEBF0833559}"/>
              </a:ext>
            </a:extLst>
          </p:cNvPr>
          <p:cNvSpPr>
            <a:spLocks noGrp="1"/>
          </p:cNvSpPr>
          <p:nvPr>
            <p:ph sz="quarter" idx="10"/>
          </p:nvPr>
        </p:nvSpPr>
        <p:spPr>
          <a:xfrm>
            <a:off x="690542" y="2264525"/>
            <a:ext cx="2382170" cy="35463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2">
            <a:extLst>
              <a:ext uri="{FF2B5EF4-FFF2-40B4-BE49-F238E27FC236}">
                <a16:creationId xmlns:a16="http://schemas.microsoft.com/office/drawing/2014/main" id="{85513C8F-60E0-CA49-8331-B13DA740356E}"/>
              </a:ext>
            </a:extLst>
          </p:cNvPr>
          <p:cNvSpPr>
            <a:spLocks noGrp="1"/>
          </p:cNvSpPr>
          <p:nvPr>
            <p:ph idx="1"/>
          </p:nvPr>
        </p:nvSpPr>
        <p:spPr>
          <a:xfrm>
            <a:off x="3248815" y="2264525"/>
            <a:ext cx="2716667" cy="35463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2">
            <a:extLst>
              <a:ext uri="{FF2B5EF4-FFF2-40B4-BE49-F238E27FC236}">
                <a16:creationId xmlns:a16="http://schemas.microsoft.com/office/drawing/2014/main" id="{667A9DF5-3BED-4784-BCEB-542961C7ED7A}"/>
              </a:ext>
            </a:extLst>
          </p:cNvPr>
          <p:cNvSpPr>
            <a:spLocks noGrp="1"/>
          </p:cNvSpPr>
          <p:nvPr>
            <p:ph idx="11"/>
          </p:nvPr>
        </p:nvSpPr>
        <p:spPr>
          <a:xfrm>
            <a:off x="6141584" y="2264525"/>
            <a:ext cx="2716667" cy="35463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7" name="Straight Connector 6">
            <a:extLst>
              <a:ext uri="{FF2B5EF4-FFF2-40B4-BE49-F238E27FC236}">
                <a16:creationId xmlns:a16="http://schemas.microsoft.com/office/drawing/2014/main" id="{BBD4155B-898B-453A-B089-A6CD4D9B99A5}"/>
              </a:ext>
              <a:ext uri="{C183D7F6-B498-43B3-948B-1728B52AA6E4}">
                <adec:decorative xmlns:adec="http://schemas.microsoft.com/office/drawing/2017/decorative" val="1"/>
              </a:ext>
            </a:extLst>
          </p:cNvPr>
          <p:cNvCxnSpPr>
            <a:cxnSpLocks/>
          </p:cNvCxnSpPr>
          <p:nvPr userDrawn="1"/>
        </p:nvCxnSpPr>
        <p:spPr>
          <a:xfrm>
            <a:off x="3263081" y="1936462"/>
            <a:ext cx="0" cy="3938022"/>
          </a:xfrm>
          <a:prstGeom prst="line">
            <a:avLst/>
          </a:prstGeom>
          <a:ln w="19050">
            <a:solidFill>
              <a:srgbClr val="13528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18DD607-9AB4-4E85-888F-432282F07EE1}"/>
              </a:ext>
              <a:ext uri="{C183D7F6-B498-43B3-948B-1728B52AA6E4}">
                <adec:decorative xmlns:adec="http://schemas.microsoft.com/office/drawing/2017/decorative" val="1"/>
              </a:ext>
            </a:extLst>
          </p:cNvPr>
          <p:cNvCxnSpPr>
            <a:cxnSpLocks/>
          </p:cNvCxnSpPr>
          <p:nvPr userDrawn="1"/>
        </p:nvCxnSpPr>
        <p:spPr>
          <a:xfrm>
            <a:off x="6065272" y="1941382"/>
            <a:ext cx="0" cy="3933102"/>
          </a:xfrm>
          <a:prstGeom prst="line">
            <a:avLst/>
          </a:prstGeom>
          <a:ln w="19050">
            <a:solidFill>
              <a:srgbClr val="13528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837064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Slide 23 with arrow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15F20C-4ADD-2B4D-949F-84A49E141724}"/>
              </a:ext>
            </a:extLst>
          </p:cNvPr>
          <p:cNvSpPr>
            <a:spLocks noGrp="1"/>
          </p:cNvSpPr>
          <p:nvPr>
            <p:ph type="title"/>
          </p:nvPr>
        </p:nvSpPr>
        <p:spPr/>
        <p:txBody>
          <a:bodyPr/>
          <a:lstStyle>
            <a:lvl1pPr>
              <a:defRPr>
                <a:latin typeface="+mn-lt"/>
              </a:defRPr>
            </a:lvl1pPr>
          </a:lstStyle>
          <a:p>
            <a:r>
              <a:rPr lang="en-US" dirty="0"/>
              <a:t>Click to edit Master title style</a:t>
            </a:r>
          </a:p>
        </p:txBody>
      </p:sp>
      <p:sp>
        <p:nvSpPr>
          <p:cNvPr id="3" name="Content Placeholder 2">
            <a:extLst>
              <a:ext uri="{FF2B5EF4-FFF2-40B4-BE49-F238E27FC236}">
                <a16:creationId xmlns:a16="http://schemas.microsoft.com/office/drawing/2014/main" id="{9DCFAB86-0522-6748-95FB-734B8C6B1E42}"/>
              </a:ext>
            </a:extLst>
          </p:cNvPr>
          <p:cNvSpPr>
            <a:spLocks noGrp="1"/>
          </p:cNvSpPr>
          <p:nvPr>
            <p:ph sz="half" idx="1"/>
          </p:nvPr>
        </p:nvSpPr>
        <p:spPr>
          <a:xfrm>
            <a:off x="347642" y="1825625"/>
            <a:ext cx="3954196"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85D2A9E9-CEF4-2B49-8C8C-94DAAE98B9F1}"/>
              </a:ext>
            </a:extLst>
          </p:cNvPr>
          <p:cNvSpPr>
            <a:spLocks noGrp="1"/>
          </p:cNvSpPr>
          <p:nvPr>
            <p:ph sz="half" idx="2"/>
          </p:nvPr>
        </p:nvSpPr>
        <p:spPr>
          <a:xfrm>
            <a:off x="4435435" y="1825625"/>
            <a:ext cx="4079916"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3" name="Group 12">
            <a:extLst>
              <a:ext uri="{FF2B5EF4-FFF2-40B4-BE49-F238E27FC236}">
                <a16:creationId xmlns:a16="http://schemas.microsoft.com/office/drawing/2014/main" id="{F518E54E-3420-4A59-A3C9-ECA9A0E8F5C4}"/>
              </a:ext>
              <a:ext uri="{C183D7F6-B498-43B3-948B-1728B52AA6E4}">
                <adec:decorative xmlns:adec="http://schemas.microsoft.com/office/drawing/2017/decorative" val="1"/>
              </a:ext>
            </a:extLst>
          </p:cNvPr>
          <p:cNvGrpSpPr/>
          <p:nvPr userDrawn="1"/>
        </p:nvGrpSpPr>
        <p:grpSpPr>
          <a:xfrm>
            <a:off x="4061749" y="2312895"/>
            <a:ext cx="507820" cy="2115729"/>
            <a:chOff x="5415665" y="2312894"/>
            <a:chExt cx="677093" cy="2115729"/>
          </a:xfrm>
        </p:grpSpPr>
        <p:cxnSp>
          <p:nvCxnSpPr>
            <p:cNvPr id="14" name="Straight Arrow Connector 13">
              <a:extLst>
                <a:ext uri="{FF2B5EF4-FFF2-40B4-BE49-F238E27FC236}">
                  <a16:creationId xmlns:a16="http://schemas.microsoft.com/office/drawing/2014/main" id="{A50DF7BD-59D5-485A-9996-F9141367D513}"/>
                </a:ext>
                <a:ext uri="{C183D7F6-B498-43B3-948B-1728B52AA6E4}">
                  <adec:decorative xmlns:adec="http://schemas.microsoft.com/office/drawing/2017/decorative" val="1"/>
                </a:ext>
              </a:extLst>
            </p:cNvPr>
            <p:cNvCxnSpPr>
              <a:cxnSpLocks/>
            </p:cNvCxnSpPr>
            <p:nvPr/>
          </p:nvCxnSpPr>
          <p:spPr>
            <a:xfrm>
              <a:off x="5544118" y="2312894"/>
              <a:ext cx="548640" cy="0"/>
            </a:xfrm>
            <a:prstGeom prst="straightConnector1">
              <a:avLst/>
            </a:prstGeom>
            <a:ln w="73025">
              <a:solidFill>
                <a:srgbClr val="13528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A64F7752-B925-4753-A369-97D6BD3DA334}"/>
                </a:ext>
                <a:ext uri="{C183D7F6-B498-43B3-948B-1728B52AA6E4}">
                  <adec:decorative xmlns:adec="http://schemas.microsoft.com/office/drawing/2017/decorative" val="1"/>
                </a:ext>
              </a:extLst>
            </p:cNvPr>
            <p:cNvCxnSpPr>
              <a:cxnSpLocks/>
            </p:cNvCxnSpPr>
            <p:nvPr/>
          </p:nvCxnSpPr>
          <p:spPr>
            <a:xfrm flipV="1">
              <a:off x="5544118" y="3576656"/>
              <a:ext cx="548640" cy="0"/>
            </a:xfrm>
            <a:prstGeom prst="straightConnector1">
              <a:avLst/>
            </a:prstGeom>
            <a:ln w="73025">
              <a:solidFill>
                <a:srgbClr val="13528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9A6B7B3B-D9F3-499E-B91D-A9829059C97F}"/>
                </a:ext>
                <a:ext uri="{C183D7F6-B498-43B3-948B-1728B52AA6E4}">
                  <adec:decorative xmlns:adec="http://schemas.microsoft.com/office/drawing/2017/decorative" val="1"/>
                </a:ext>
              </a:extLst>
            </p:cNvPr>
            <p:cNvCxnSpPr>
              <a:cxnSpLocks/>
            </p:cNvCxnSpPr>
            <p:nvPr/>
          </p:nvCxnSpPr>
          <p:spPr>
            <a:xfrm>
              <a:off x="5544118" y="4428623"/>
              <a:ext cx="548640" cy="0"/>
            </a:xfrm>
            <a:prstGeom prst="straightConnector1">
              <a:avLst/>
            </a:prstGeom>
            <a:ln w="73025">
              <a:solidFill>
                <a:srgbClr val="13528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1C14294A-9013-44C8-B57B-163FC71C09EA}"/>
                </a:ext>
                <a:ext uri="{C183D7F6-B498-43B3-948B-1728B52AA6E4}">
                  <adec:decorative xmlns:adec="http://schemas.microsoft.com/office/drawing/2017/decorative" val="1"/>
                </a:ext>
              </a:extLst>
            </p:cNvPr>
            <p:cNvCxnSpPr>
              <a:cxnSpLocks/>
            </p:cNvCxnSpPr>
            <p:nvPr/>
          </p:nvCxnSpPr>
          <p:spPr>
            <a:xfrm>
              <a:off x="5544118" y="3039035"/>
              <a:ext cx="548640" cy="0"/>
            </a:xfrm>
            <a:prstGeom prst="straightConnector1">
              <a:avLst/>
            </a:prstGeom>
            <a:ln w="73025">
              <a:solidFill>
                <a:srgbClr val="135280"/>
              </a:solidFill>
              <a:tailEnd type="triangle"/>
            </a:ln>
          </p:spPr>
          <p:style>
            <a:lnRef idx="1">
              <a:schemeClr val="accent1"/>
            </a:lnRef>
            <a:fillRef idx="0">
              <a:schemeClr val="accent1"/>
            </a:fillRef>
            <a:effectRef idx="0">
              <a:schemeClr val="accent1"/>
            </a:effectRef>
            <a:fontRef idx="minor">
              <a:schemeClr val="tx1"/>
            </a:fontRef>
          </p:style>
        </p:cxnSp>
        <p:sp>
          <p:nvSpPr>
            <p:cNvPr id="18" name="Right Brace 17">
              <a:extLst>
                <a:ext uri="{FF2B5EF4-FFF2-40B4-BE49-F238E27FC236}">
                  <a16:creationId xmlns:a16="http://schemas.microsoft.com/office/drawing/2014/main" id="{D0567936-2D5F-4903-B72B-726F1CEE66F9}"/>
                </a:ext>
                <a:ext uri="{C183D7F6-B498-43B3-948B-1728B52AA6E4}">
                  <adec:decorative xmlns:adec="http://schemas.microsoft.com/office/drawing/2017/decorative" val="1"/>
                </a:ext>
              </a:extLst>
            </p:cNvPr>
            <p:cNvSpPr/>
            <p:nvPr/>
          </p:nvSpPr>
          <p:spPr>
            <a:xfrm>
              <a:off x="5415665" y="2649071"/>
              <a:ext cx="45719" cy="779929"/>
            </a:xfrm>
            <a:prstGeom prst="rightBrace">
              <a:avLst/>
            </a:prstGeom>
            <a:ln>
              <a:solidFill>
                <a:srgbClr val="13528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28" dirty="0"/>
            </a:p>
          </p:txBody>
        </p:sp>
      </p:grpSp>
    </p:spTree>
    <p:extLst>
      <p:ext uri="{BB962C8B-B14F-4D97-AF65-F5344CB8AC3E}">
        <p14:creationId xmlns:p14="http://schemas.microsoft.com/office/powerpoint/2010/main" val="148411311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15F20C-4ADD-2B4D-949F-84A49E141724}"/>
              </a:ext>
            </a:extLst>
          </p:cNvPr>
          <p:cNvSpPr>
            <a:spLocks noGrp="1"/>
          </p:cNvSpPr>
          <p:nvPr>
            <p:ph type="title"/>
          </p:nvPr>
        </p:nvSpPr>
        <p:spPr/>
        <p:txBody>
          <a:bodyPr/>
          <a:lstStyle>
            <a:lvl1pPr>
              <a:defRPr>
                <a:latin typeface="+mn-lt"/>
              </a:defRPr>
            </a:lvl1pPr>
          </a:lstStyle>
          <a:p>
            <a:r>
              <a:rPr lang="en-US" dirty="0"/>
              <a:t>Click to edit Master title style</a:t>
            </a:r>
          </a:p>
        </p:txBody>
      </p:sp>
      <p:sp>
        <p:nvSpPr>
          <p:cNvPr id="3" name="Content Placeholder 2">
            <a:extLst>
              <a:ext uri="{FF2B5EF4-FFF2-40B4-BE49-F238E27FC236}">
                <a16:creationId xmlns:a16="http://schemas.microsoft.com/office/drawing/2014/main" id="{9DCFAB86-0522-6748-95FB-734B8C6B1E42}"/>
              </a:ext>
            </a:extLst>
          </p:cNvPr>
          <p:cNvSpPr>
            <a:spLocks noGrp="1"/>
          </p:cNvSpPr>
          <p:nvPr>
            <p:ph sz="half" idx="1"/>
          </p:nvPr>
        </p:nvSpPr>
        <p:spPr>
          <a:xfrm>
            <a:off x="347642" y="1825625"/>
            <a:ext cx="3954196"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85D2A9E9-CEF4-2B49-8C8C-94DAAE98B9F1}"/>
              </a:ext>
            </a:extLst>
          </p:cNvPr>
          <p:cNvSpPr>
            <a:spLocks noGrp="1"/>
          </p:cNvSpPr>
          <p:nvPr>
            <p:ph sz="half" idx="2"/>
          </p:nvPr>
        </p:nvSpPr>
        <p:spPr>
          <a:xfrm>
            <a:off x="4435435" y="1825625"/>
            <a:ext cx="4079916"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1175940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wo Content with lead-i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15F20C-4ADD-2B4D-949F-84A49E141724}"/>
              </a:ext>
            </a:extLst>
          </p:cNvPr>
          <p:cNvSpPr>
            <a:spLocks noGrp="1"/>
          </p:cNvSpPr>
          <p:nvPr>
            <p:ph type="title"/>
          </p:nvPr>
        </p:nvSpPr>
        <p:spPr/>
        <p:txBody>
          <a:bodyPr/>
          <a:lstStyle>
            <a:lvl1pPr>
              <a:defRPr>
                <a:latin typeface="+mn-lt"/>
              </a:defRPr>
            </a:lvl1pPr>
          </a:lstStyle>
          <a:p>
            <a:r>
              <a:rPr lang="en-US" dirty="0"/>
              <a:t>Click to edit Master title style</a:t>
            </a:r>
          </a:p>
        </p:txBody>
      </p:sp>
      <p:sp>
        <p:nvSpPr>
          <p:cNvPr id="8" name="Content Placeholder 7">
            <a:extLst>
              <a:ext uri="{FF2B5EF4-FFF2-40B4-BE49-F238E27FC236}">
                <a16:creationId xmlns:a16="http://schemas.microsoft.com/office/drawing/2014/main" id="{1D3321E1-AD2C-47C7-9FB5-3E89874CFCAA}"/>
              </a:ext>
            </a:extLst>
          </p:cNvPr>
          <p:cNvSpPr>
            <a:spLocks noGrp="1"/>
          </p:cNvSpPr>
          <p:nvPr>
            <p:ph sz="quarter" idx="10"/>
          </p:nvPr>
        </p:nvSpPr>
        <p:spPr>
          <a:xfrm>
            <a:off x="347662" y="1690689"/>
            <a:ext cx="8167688" cy="98107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7">
            <a:extLst>
              <a:ext uri="{FF2B5EF4-FFF2-40B4-BE49-F238E27FC236}">
                <a16:creationId xmlns:a16="http://schemas.microsoft.com/office/drawing/2014/main" id="{6B4CE517-6A57-45D3-9865-8861EF801AB2}"/>
              </a:ext>
            </a:extLst>
          </p:cNvPr>
          <p:cNvSpPr>
            <a:spLocks noGrp="1"/>
          </p:cNvSpPr>
          <p:nvPr>
            <p:ph sz="quarter" idx="11"/>
          </p:nvPr>
        </p:nvSpPr>
        <p:spPr>
          <a:xfrm>
            <a:off x="347662" y="2462213"/>
            <a:ext cx="8167688" cy="98107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2">
            <a:extLst>
              <a:ext uri="{FF2B5EF4-FFF2-40B4-BE49-F238E27FC236}">
                <a16:creationId xmlns:a16="http://schemas.microsoft.com/office/drawing/2014/main" id="{9DCFAB86-0522-6748-95FB-734B8C6B1E42}"/>
              </a:ext>
            </a:extLst>
          </p:cNvPr>
          <p:cNvSpPr>
            <a:spLocks noGrp="1"/>
          </p:cNvSpPr>
          <p:nvPr>
            <p:ph sz="half" idx="1"/>
          </p:nvPr>
        </p:nvSpPr>
        <p:spPr>
          <a:xfrm>
            <a:off x="347642" y="3429000"/>
            <a:ext cx="3954196" cy="274796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85D2A9E9-CEF4-2B49-8C8C-94DAAE98B9F1}"/>
              </a:ext>
            </a:extLst>
          </p:cNvPr>
          <p:cNvSpPr>
            <a:spLocks noGrp="1"/>
          </p:cNvSpPr>
          <p:nvPr>
            <p:ph sz="half" idx="2"/>
          </p:nvPr>
        </p:nvSpPr>
        <p:spPr>
          <a:xfrm>
            <a:off x="4435435" y="3429000"/>
            <a:ext cx="4079916" cy="274796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3441119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Present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0AFA5B8-6538-9B47-891A-BC6275A20678}"/>
              </a:ext>
            </a:extLst>
          </p:cNvPr>
          <p:cNvSpPr/>
          <p:nvPr userDrawn="1"/>
        </p:nvSpPr>
        <p:spPr>
          <a:xfrm>
            <a:off x="1" y="4622801"/>
            <a:ext cx="9144000" cy="809171"/>
          </a:xfrm>
          <a:prstGeom prst="rect">
            <a:avLst/>
          </a:prstGeom>
          <a:solidFill>
            <a:srgbClr val="1352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7" name="Rectangle 6">
            <a:extLst>
              <a:ext uri="{FF2B5EF4-FFF2-40B4-BE49-F238E27FC236}">
                <a16:creationId xmlns:a16="http://schemas.microsoft.com/office/drawing/2014/main" id="{999B2F13-CC2A-F54F-B991-02F31DCA0305}"/>
              </a:ext>
            </a:extLst>
          </p:cNvPr>
          <p:cNvSpPr/>
          <p:nvPr userDrawn="1"/>
        </p:nvSpPr>
        <p:spPr>
          <a:xfrm>
            <a:off x="1" y="1"/>
            <a:ext cx="9144000" cy="4622798"/>
          </a:xfrm>
          <a:prstGeom prst="rect">
            <a:avLst/>
          </a:prstGeom>
          <a:solidFill>
            <a:srgbClr val="0D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7" name="Contact Information">
            <a:extLst>
              <a:ext uri="{FF2B5EF4-FFF2-40B4-BE49-F238E27FC236}">
                <a16:creationId xmlns:a16="http://schemas.microsoft.com/office/drawing/2014/main" id="{19E711C3-A949-43D4-A1F4-84079E34DA4E}"/>
              </a:ext>
            </a:extLst>
          </p:cNvPr>
          <p:cNvSpPr>
            <a:spLocks noGrp="1"/>
          </p:cNvSpPr>
          <p:nvPr>
            <p:ph type="body" sz="quarter" idx="11" hasCustomPrompt="1"/>
          </p:nvPr>
        </p:nvSpPr>
        <p:spPr>
          <a:xfrm>
            <a:off x="339328" y="2543664"/>
            <a:ext cx="6417392" cy="1231786"/>
          </a:xfrm>
        </p:spPr>
        <p:txBody>
          <a:bodyPr>
            <a:noAutofit/>
          </a:bodyPr>
          <a:lstStyle>
            <a:lvl1pPr marL="0" indent="0" algn="l">
              <a:lnSpc>
                <a:spcPct val="140000"/>
              </a:lnSpc>
              <a:spcBef>
                <a:spcPts val="0"/>
              </a:spcBef>
              <a:buNone/>
              <a:defRPr sz="1350" cap="all" baseline="0">
                <a:solidFill>
                  <a:schemeClr val="bg1"/>
                </a:solidFill>
              </a:defRPr>
            </a:lvl1pPr>
          </a:lstStyle>
          <a:p>
            <a:r>
              <a:rPr lang="en-US" dirty="0"/>
              <a:t>Presenter’s Job Title</a:t>
            </a:r>
          </a:p>
          <a:p>
            <a:r>
              <a:rPr lang="en-US" dirty="0"/>
              <a:t>202.403.####</a:t>
            </a:r>
          </a:p>
          <a:p>
            <a:r>
              <a:rPr lang="en-US" dirty="0"/>
              <a:t>email.address@air.org</a:t>
            </a:r>
          </a:p>
        </p:txBody>
      </p:sp>
      <p:sp>
        <p:nvSpPr>
          <p:cNvPr id="20" name="Title 1">
            <a:extLst>
              <a:ext uri="{FF2B5EF4-FFF2-40B4-BE49-F238E27FC236}">
                <a16:creationId xmlns:a16="http://schemas.microsoft.com/office/drawing/2014/main" id="{4BC8A699-8389-4C55-8231-FA6BDEE1C703}"/>
              </a:ext>
            </a:extLst>
          </p:cNvPr>
          <p:cNvSpPr>
            <a:spLocks noGrp="1"/>
          </p:cNvSpPr>
          <p:nvPr>
            <p:ph type="title" hasCustomPrompt="1"/>
          </p:nvPr>
        </p:nvSpPr>
        <p:spPr>
          <a:xfrm>
            <a:off x="342900" y="1965960"/>
            <a:ext cx="6419088" cy="521208"/>
          </a:xfrm>
        </p:spPr>
        <p:txBody>
          <a:bodyPr>
            <a:normAutofit/>
          </a:bodyPr>
          <a:lstStyle>
            <a:lvl1pPr algn="l">
              <a:defRPr lang="en-US" sz="1800" b="0" i="0" kern="1200" cap="all" spc="225" baseline="0" dirty="0">
                <a:solidFill>
                  <a:schemeClr val="bg1"/>
                </a:solidFill>
                <a:latin typeface="+mn-lt"/>
                <a:ea typeface="Calibri"/>
                <a:cs typeface="Calibri"/>
              </a:defRPr>
            </a:lvl1pPr>
          </a:lstStyle>
          <a:p>
            <a:r>
              <a:rPr lang="en-US" dirty="0"/>
              <a:t>Presenter’s Name</a:t>
            </a:r>
          </a:p>
        </p:txBody>
      </p:sp>
      <p:grpSp>
        <p:nvGrpSpPr>
          <p:cNvPr id="13" name="Group 12"/>
          <p:cNvGrpSpPr/>
          <p:nvPr userDrawn="1"/>
        </p:nvGrpSpPr>
        <p:grpSpPr>
          <a:xfrm>
            <a:off x="1" y="5431972"/>
            <a:ext cx="9144000" cy="1496286"/>
            <a:chOff x="1" y="5431972"/>
            <a:chExt cx="12192000" cy="1496286"/>
          </a:xfrm>
        </p:grpSpPr>
        <p:sp>
          <p:nvSpPr>
            <p:cNvPr id="14" name="Rectangle 13">
              <a:extLst>
                <a:ext uri="{FF2B5EF4-FFF2-40B4-BE49-F238E27FC236}">
                  <a16:creationId xmlns:a16="http://schemas.microsoft.com/office/drawing/2014/main" id="{187CCD7B-8AD4-A74D-804A-DC64D95406B6}"/>
                </a:ext>
              </a:extLst>
            </p:cNvPr>
            <p:cNvSpPr/>
            <p:nvPr userDrawn="1"/>
          </p:nvSpPr>
          <p:spPr>
            <a:xfrm>
              <a:off x="1" y="5431972"/>
              <a:ext cx="12192000" cy="14962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22" name="Picture 21">
              <a:extLst>
                <a:ext uri="{FF2B5EF4-FFF2-40B4-BE49-F238E27FC236}">
                  <a16:creationId xmlns:a16="http://schemas.microsoft.com/office/drawing/2014/main" id="{C4A62EA8-0300-3641-977B-26B389305E1A}"/>
                </a:ext>
              </a:extLst>
            </p:cNvPr>
            <p:cNvPicPr>
              <a:picLocks noChangeAspect="1"/>
            </p:cNvPicPr>
            <p:nvPr userDrawn="1"/>
          </p:nvPicPr>
          <p:blipFill>
            <a:blip r:embed="rId2"/>
            <a:stretch>
              <a:fillRect/>
            </a:stretch>
          </p:blipFill>
          <p:spPr>
            <a:xfrm>
              <a:off x="522514" y="5900714"/>
              <a:ext cx="2552700" cy="558800"/>
            </a:xfrm>
            <a:prstGeom prst="rect">
              <a:avLst/>
            </a:prstGeom>
          </p:spPr>
        </p:pic>
        <p:cxnSp>
          <p:nvCxnSpPr>
            <p:cNvPr id="23" name="Straight Connector 22">
              <a:extLst>
                <a:ext uri="{FF2B5EF4-FFF2-40B4-BE49-F238E27FC236}">
                  <a16:creationId xmlns:a16="http://schemas.microsoft.com/office/drawing/2014/main" id="{475A06FC-50FD-534F-AE0D-CF5269C630F2}"/>
                </a:ext>
              </a:extLst>
            </p:cNvPr>
            <p:cNvCxnSpPr/>
            <p:nvPr userDrawn="1"/>
          </p:nvCxnSpPr>
          <p:spPr>
            <a:xfrm>
              <a:off x="3259393" y="5900714"/>
              <a:ext cx="0" cy="55880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D19FA467-DC8F-6D42-B10A-9D3490E4D890}"/>
                </a:ext>
              </a:extLst>
            </p:cNvPr>
            <p:cNvSpPr txBox="1"/>
            <p:nvPr userDrawn="1"/>
          </p:nvSpPr>
          <p:spPr>
            <a:xfrm>
              <a:off x="3340337" y="5826171"/>
              <a:ext cx="3665148" cy="784830"/>
            </a:xfrm>
            <a:prstGeom prst="rect">
              <a:avLst/>
            </a:prstGeom>
            <a:noFill/>
          </p:spPr>
          <p:txBody>
            <a:bodyPr wrap="square" rtlCol="0">
              <a:spAutoFit/>
            </a:bodyPr>
            <a:lstStyle/>
            <a:p>
              <a:r>
                <a:rPr lang="en-US" sz="1500" dirty="0"/>
                <a:t>Retaining Employment and Talent After Injury/Illness Network</a:t>
              </a:r>
            </a:p>
          </p:txBody>
        </p:sp>
        <p:pic>
          <p:nvPicPr>
            <p:cNvPr id="25" name="Picture 24" descr="American Institutes for Research Logo">
              <a:extLst>
                <a:ext uri="{FF2B5EF4-FFF2-40B4-BE49-F238E27FC236}">
                  <a16:creationId xmlns:a16="http://schemas.microsoft.com/office/drawing/2014/main" id="{5AFE7712-F838-4CED-9518-8503E320CE10}"/>
                </a:ext>
              </a:extLst>
            </p:cNvPr>
            <p:cNvPicPr>
              <a:picLocks noChangeAspect="1"/>
            </p:cNvPicPr>
            <p:nvPr userDrawn="1"/>
          </p:nvPicPr>
          <p:blipFill>
            <a:blip r:embed="rId3"/>
            <a:stretch>
              <a:fillRect/>
            </a:stretch>
          </p:blipFill>
          <p:spPr>
            <a:xfrm>
              <a:off x="8586166" y="5931999"/>
              <a:ext cx="2127504" cy="621792"/>
            </a:xfrm>
            <a:prstGeom prst="rect">
              <a:avLst/>
            </a:prstGeom>
          </p:spPr>
        </p:pic>
        <p:pic>
          <p:nvPicPr>
            <p:cNvPr id="26" name="Picture 2" descr="Image result for ODEP logo">
              <a:extLst>
                <a:ext uri="{FF2B5EF4-FFF2-40B4-BE49-F238E27FC236}">
                  <a16:creationId xmlns:a16="http://schemas.microsoft.com/office/drawing/2014/main" id="{C13C8169-53BA-4B57-8E01-C757B0A6184D}"/>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074571" y="5789583"/>
              <a:ext cx="594915" cy="76420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1429432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our item agenda">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n-US"/>
              <a:t>Click to edit Master title style</a:t>
            </a:r>
            <a:endParaRPr lang="en-US" dirty="0"/>
          </a:p>
        </p:txBody>
      </p:sp>
      <p:sp>
        <p:nvSpPr>
          <p:cNvPr id="24" name="Text Placeholder 2"/>
          <p:cNvSpPr>
            <a:spLocks noGrp="1"/>
          </p:cNvSpPr>
          <p:nvPr userDrawn="1">
            <p:ph type="body" sz="quarter" idx="10"/>
          </p:nvPr>
        </p:nvSpPr>
        <p:spPr>
          <a:xfrm>
            <a:off x="1176793" y="1642995"/>
            <a:ext cx="7510008" cy="655638"/>
          </a:xfrm>
        </p:spPr>
        <p:txBody>
          <a:bodyPr anchor="ctr" anchorCtr="0">
            <a:noAutofit/>
          </a:bodyPr>
          <a:lstStyle>
            <a:lvl1pPr>
              <a:defRPr sz="2546">
                <a:solidFill>
                  <a:schemeClr val="tx1"/>
                </a:solidFill>
              </a:defRPr>
            </a:lvl1pPr>
            <a:lvl2pPr>
              <a:defRPr sz="2546"/>
            </a:lvl2pPr>
            <a:lvl3pPr>
              <a:defRPr sz="2546"/>
            </a:lvl3pPr>
            <a:lvl4pPr>
              <a:defRPr sz="2546"/>
            </a:lvl4pPr>
            <a:lvl5pPr>
              <a:defRPr sz="2546"/>
            </a:lvl5pPr>
          </a:lstStyle>
          <a:p>
            <a:pPr lvl="0"/>
            <a:r>
              <a:rPr lang="en-US"/>
              <a:t>Click to edit Master text styles</a:t>
            </a:r>
          </a:p>
        </p:txBody>
      </p:sp>
      <p:sp>
        <p:nvSpPr>
          <p:cNvPr id="33" name="Text Placeholder 3"/>
          <p:cNvSpPr>
            <a:spLocks noGrp="1"/>
          </p:cNvSpPr>
          <p:nvPr userDrawn="1">
            <p:ph type="body" sz="quarter" idx="11"/>
          </p:nvPr>
        </p:nvSpPr>
        <p:spPr>
          <a:xfrm>
            <a:off x="1176793" y="2498766"/>
            <a:ext cx="7510008" cy="655638"/>
          </a:xfrm>
        </p:spPr>
        <p:txBody>
          <a:bodyPr anchor="ctr" anchorCtr="0">
            <a:noAutofit/>
          </a:bodyPr>
          <a:lstStyle>
            <a:lvl1pPr>
              <a:defRPr sz="2546">
                <a:solidFill>
                  <a:schemeClr val="tx1"/>
                </a:solidFill>
              </a:defRPr>
            </a:lvl1pPr>
            <a:lvl2pPr>
              <a:defRPr sz="2546"/>
            </a:lvl2pPr>
            <a:lvl3pPr>
              <a:defRPr sz="2546"/>
            </a:lvl3pPr>
            <a:lvl4pPr>
              <a:defRPr sz="2546"/>
            </a:lvl4pPr>
            <a:lvl5pPr>
              <a:defRPr sz="2546"/>
            </a:lvl5pPr>
          </a:lstStyle>
          <a:p>
            <a:pPr lvl="0"/>
            <a:r>
              <a:rPr lang="en-US"/>
              <a:t>Click to edit Master text styles</a:t>
            </a:r>
          </a:p>
        </p:txBody>
      </p:sp>
      <p:sp>
        <p:nvSpPr>
          <p:cNvPr id="34" name="Text Placeholder 4"/>
          <p:cNvSpPr>
            <a:spLocks noGrp="1"/>
          </p:cNvSpPr>
          <p:nvPr userDrawn="1">
            <p:ph type="body" sz="quarter" idx="12"/>
          </p:nvPr>
        </p:nvSpPr>
        <p:spPr>
          <a:xfrm>
            <a:off x="1176793" y="3354537"/>
            <a:ext cx="7510008" cy="655638"/>
          </a:xfrm>
        </p:spPr>
        <p:txBody>
          <a:bodyPr anchor="ctr" anchorCtr="0">
            <a:noAutofit/>
          </a:bodyPr>
          <a:lstStyle>
            <a:lvl1pPr>
              <a:defRPr sz="2546">
                <a:solidFill>
                  <a:schemeClr val="tx1"/>
                </a:solidFill>
              </a:defRPr>
            </a:lvl1pPr>
            <a:lvl2pPr>
              <a:defRPr sz="2546"/>
            </a:lvl2pPr>
            <a:lvl3pPr>
              <a:defRPr sz="2546"/>
            </a:lvl3pPr>
            <a:lvl4pPr>
              <a:defRPr sz="2546"/>
            </a:lvl4pPr>
            <a:lvl5pPr>
              <a:defRPr sz="2546"/>
            </a:lvl5pPr>
          </a:lstStyle>
          <a:p>
            <a:pPr lvl="0"/>
            <a:r>
              <a:rPr lang="en-US"/>
              <a:t>Click to edit Master text styles</a:t>
            </a:r>
          </a:p>
        </p:txBody>
      </p:sp>
      <p:sp>
        <p:nvSpPr>
          <p:cNvPr id="35" name="Text Placeholder 5"/>
          <p:cNvSpPr>
            <a:spLocks noGrp="1"/>
          </p:cNvSpPr>
          <p:nvPr userDrawn="1">
            <p:ph type="body" sz="quarter" idx="13"/>
          </p:nvPr>
        </p:nvSpPr>
        <p:spPr>
          <a:xfrm>
            <a:off x="1176793" y="4210308"/>
            <a:ext cx="7510008" cy="655638"/>
          </a:xfrm>
        </p:spPr>
        <p:txBody>
          <a:bodyPr anchor="ctr" anchorCtr="0">
            <a:noAutofit/>
          </a:bodyPr>
          <a:lstStyle>
            <a:lvl1pPr>
              <a:defRPr sz="2546">
                <a:solidFill>
                  <a:schemeClr val="tx1"/>
                </a:solidFill>
              </a:defRPr>
            </a:lvl1pPr>
            <a:lvl2pPr>
              <a:defRPr sz="2546"/>
            </a:lvl2pPr>
            <a:lvl3pPr>
              <a:defRPr sz="2546"/>
            </a:lvl3pPr>
            <a:lvl4pPr>
              <a:defRPr sz="2546"/>
            </a:lvl4pPr>
            <a:lvl5pPr>
              <a:defRPr sz="2546"/>
            </a:lvl5pPr>
          </a:lstStyle>
          <a:p>
            <a:pPr lvl="0"/>
            <a:r>
              <a:rPr lang="en-US"/>
              <a:t>Click to edit Master text styles</a:t>
            </a:r>
          </a:p>
        </p:txBody>
      </p:sp>
      <p:sp>
        <p:nvSpPr>
          <p:cNvPr id="6" name="Rectangle 8"/>
          <p:cNvSpPr/>
          <p:nvPr userDrawn="1"/>
        </p:nvSpPr>
        <p:spPr>
          <a:xfrm>
            <a:off x="457200" y="1643703"/>
            <a:ext cx="8229600" cy="654971"/>
          </a:xfrm>
          <a:prstGeom prst="rect">
            <a:avLst/>
          </a:prstGeom>
          <a:solidFill>
            <a:schemeClr val="tx2">
              <a:lumMod val="40000"/>
              <a:lumOff val="60000"/>
              <a:alpha val="14902"/>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r>
              <a:rPr lang="en-US" sz="2546" b="1" dirty="0">
                <a:solidFill>
                  <a:schemeClr val="tx2"/>
                </a:solidFill>
              </a:rPr>
              <a:t>1.</a:t>
            </a:r>
          </a:p>
        </p:txBody>
      </p:sp>
      <p:sp>
        <p:nvSpPr>
          <p:cNvPr id="17" name="Rectangle 9"/>
          <p:cNvSpPr/>
          <p:nvPr userDrawn="1"/>
        </p:nvSpPr>
        <p:spPr>
          <a:xfrm>
            <a:off x="457200" y="2499667"/>
            <a:ext cx="8229600" cy="654971"/>
          </a:xfrm>
          <a:prstGeom prst="rect">
            <a:avLst/>
          </a:prstGeom>
          <a:solidFill>
            <a:schemeClr val="tx2">
              <a:lumMod val="40000"/>
              <a:lumOff val="60000"/>
              <a:alpha val="14902"/>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r>
              <a:rPr lang="en-US" sz="2546" b="1" dirty="0">
                <a:solidFill>
                  <a:schemeClr val="tx2"/>
                </a:solidFill>
              </a:rPr>
              <a:t>2.</a:t>
            </a:r>
          </a:p>
        </p:txBody>
      </p:sp>
      <p:sp>
        <p:nvSpPr>
          <p:cNvPr id="19" name="Rectangle 10"/>
          <p:cNvSpPr/>
          <p:nvPr userDrawn="1"/>
        </p:nvSpPr>
        <p:spPr>
          <a:xfrm>
            <a:off x="457200" y="3355630"/>
            <a:ext cx="8229600" cy="654971"/>
          </a:xfrm>
          <a:prstGeom prst="rect">
            <a:avLst/>
          </a:prstGeom>
          <a:solidFill>
            <a:schemeClr val="tx2">
              <a:lumMod val="40000"/>
              <a:lumOff val="60000"/>
              <a:alpha val="14902"/>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r>
              <a:rPr lang="en-US" sz="2546" b="1" dirty="0">
                <a:solidFill>
                  <a:schemeClr val="tx2"/>
                </a:solidFill>
              </a:rPr>
              <a:t>3.</a:t>
            </a:r>
          </a:p>
        </p:txBody>
      </p:sp>
      <p:sp>
        <p:nvSpPr>
          <p:cNvPr id="20" name="Rectangle 11"/>
          <p:cNvSpPr/>
          <p:nvPr userDrawn="1"/>
        </p:nvSpPr>
        <p:spPr>
          <a:xfrm>
            <a:off x="457200" y="4211594"/>
            <a:ext cx="8229600" cy="654971"/>
          </a:xfrm>
          <a:prstGeom prst="rect">
            <a:avLst/>
          </a:prstGeom>
          <a:solidFill>
            <a:schemeClr val="tx2">
              <a:lumMod val="40000"/>
              <a:lumOff val="60000"/>
              <a:alpha val="14902"/>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r>
              <a:rPr lang="en-US" sz="2546" b="1" dirty="0">
                <a:solidFill>
                  <a:schemeClr val="tx2"/>
                </a:solidFill>
              </a:rPr>
              <a:t>4.</a:t>
            </a:r>
          </a:p>
        </p:txBody>
      </p:sp>
    </p:spTree>
    <p:extLst>
      <p:ext uri="{BB962C8B-B14F-4D97-AF65-F5344CB8AC3E}">
        <p14:creationId xmlns:p14="http://schemas.microsoft.com/office/powerpoint/2010/main" val="24250474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item agenda">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n-US"/>
              <a:t>Click to edit Master title style</a:t>
            </a:r>
            <a:endParaRPr lang="en-US" dirty="0"/>
          </a:p>
        </p:txBody>
      </p:sp>
      <p:sp>
        <p:nvSpPr>
          <p:cNvPr id="24" name="Text Placeholder 2"/>
          <p:cNvSpPr>
            <a:spLocks noGrp="1"/>
          </p:cNvSpPr>
          <p:nvPr userDrawn="1">
            <p:ph type="body" sz="quarter" idx="10"/>
          </p:nvPr>
        </p:nvSpPr>
        <p:spPr>
          <a:xfrm>
            <a:off x="1176793" y="1642995"/>
            <a:ext cx="7510008" cy="655638"/>
          </a:xfrm>
        </p:spPr>
        <p:txBody>
          <a:bodyPr anchor="ctr" anchorCtr="0">
            <a:noAutofit/>
          </a:bodyPr>
          <a:lstStyle>
            <a:lvl1pPr>
              <a:defRPr sz="2546">
                <a:solidFill>
                  <a:schemeClr val="tx1"/>
                </a:solidFill>
              </a:defRPr>
            </a:lvl1pPr>
            <a:lvl2pPr>
              <a:defRPr sz="2546"/>
            </a:lvl2pPr>
            <a:lvl3pPr>
              <a:defRPr sz="2546"/>
            </a:lvl3pPr>
            <a:lvl4pPr>
              <a:defRPr sz="2546"/>
            </a:lvl4pPr>
            <a:lvl5pPr>
              <a:defRPr sz="2546"/>
            </a:lvl5pPr>
          </a:lstStyle>
          <a:p>
            <a:pPr lvl="0"/>
            <a:r>
              <a:rPr lang="en-US"/>
              <a:t>Click to edit Master text styles</a:t>
            </a:r>
          </a:p>
        </p:txBody>
      </p:sp>
      <p:sp>
        <p:nvSpPr>
          <p:cNvPr id="33" name="Text Placeholder 3"/>
          <p:cNvSpPr>
            <a:spLocks noGrp="1"/>
          </p:cNvSpPr>
          <p:nvPr userDrawn="1">
            <p:ph type="body" sz="quarter" idx="11"/>
          </p:nvPr>
        </p:nvSpPr>
        <p:spPr>
          <a:xfrm>
            <a:off x="1176793" y="2498766"/>
            <a:ext cx="7510008" cy="655638"/>
          </a:xfrm>
        </p:spPr>
        <p:txBody>
          <a:bodyPr anchor="ctr" anchorCtr="0">
            <a:noAutofit/>
          </a:bodyPr>
          <a:lstStyle>
            <a:lvl1pPr>
              <a:defRPr sz="2546">
                <a:solidFill>
                  <a:schemeClr val="tx1"/>
                </a:solidFill>
              </a:defRPr>
            </a:lvl1pPr>
            <a:lvl2pPr>
              <a:defRPr sz="2546"/>
            </a:lvl2pPr>
            <a:lvl3pPr>
              <a:defRPr sz="2546"/>
            </a:lvl3pPr>
            <a:lvl4pPr>
              <a:defRPr sz="2546"/>
            </a:lvl4pPr>
            <a:lvl5pPr>
              <a:defRPr sz="2546"/>
            </a:lvl5pPr>
          </a:lstStyle>
          <a:p>
            <a:pPr lvl="0"/>
            <a:r>
              <a:rPr lang="en-US"/>
              <a:t>Click to edit Master text styles</a:t>
            </a:r>
          </a:p>
        </p:txBody>
      </p:sp>
      <p:sp>
        <p:nvSpPr>
          <p:cNvPr id="34" name="Text Placeholder 4"/>
          <p:cNvSpPr>
            <a:spLocks noGrp="1"/>
          </p:cNvSpPr>
          <p:nvPr userDrawn="1">
            <p:ph type="body" sz="quarter" idx="12"/>
          </p:nvPr>
        </p:nvSpPr>
        <p:spPr>
          <a:xfrm>
            <a:off x="1176793" y="3354537"/>
            <a:ext cx="7510008" cy="655638"/>
          </a:xfrm>
        </p:spPr>
        <p:txBody>
          <a:bodyPr anchor="ctr" anchorCtr="0">
            <a:noAutofit/>
          </a:bodyPr>
          <a:lstStyle>
            <a:lvl1pPr>
              <a:defRPr sz="2546">
                <a:solidFill>
                  <a:schemeClr val="tx1"/>
                </a:solidFill>
              </a:defRPr>
            </a:lvl1pPr>
            <a:lvl2pPr>
              <a:defRPr sz="2546"/>
            </a:lvl2pPr>
            <a:lvl3pPr>
              <a:defRPr sz="2546"/>
            </a:lvl3pPr>
            <a:lvl4pPr>
              <a:defRPr sz="2546"/>
            </a:lvl4pPr>
            <a:lvl5pPr>
              <a:defRPr sz="2546"/>
            </a:lvl5pPr>
          </a:lstStyle>
          <a:p>
            <a:pPr lvl="0"/>
            <a:r>
              <a:rPr lang="en-US"/>
              <a:t>Click to edit Master text styles</a:t>
            </a:r>
          </a:p>
        </p:txBody>
      </p:sp>
      <p:sp>
        <p:nvSpPr>
          <p:cNvPr id="6" name="Rectangle 8"/>
          <p:cNvSpPr/>
          <p:nvPr userDrawn="1"/>
        </p:nvSpPr>
        <p:spPr>
          <a:xfrm>
            <a:off x="457200" y="1643703"/>
            <a:ext cx="8229600" cy="654971"/>
          </a:xfrm>
          <a:prstGeom prst="rect">
            <a:avLst/>
          </a:prstGeom>
          <a:solidFill>
            <a:schemeClr val="tx2">
              <a:lumMod val="40000"/>
              <a:lumOff val="60000"/>
              <a:alpha val="14902"/>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r>
              <a:rPr lang="en-US" sz="2546" b="1" dirty="0">
                <a:solidFill>
                  <a:schemeClr val="tx2"/>
                </a:solidFill>
              </a:rPr>
              <a:t>1.</a:t>
            </a:r>
          </a:p>
        </p:txBody>
      </p:sp>
      <p:sp>
        <p:nvSpPr>
          <p:cNvPr id="17" name="Rectangle 9"/>
          <p:cNvSpPr/>
          <p:nvPr userDrawn="1"/>
        </p:nvSpPr>
        <p:spPr>
          <a:xfrm>
            <a:off x="457200" y="2499667"/>
            <a:ext cx="8229600" cy="654971"/>
          </a:xfrm>
          <a:prstGeom prst="rect">
            <a:avLst/>
          </a:prstGeom>
          <a:solidFill>
            <a:schemeClr val="tx2">
              <a:lumMod val="40000"/>
              <a:lumOff val="60000"/>
              <a:alpha val="14902"/>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r>
              <a:rPr lang="en-US" sz="2546" b="1" dirty="0">
                <a:solidFill>
                  <a:schemeClr val="tx2"/>
                </a:solidFill>
              </a:rPr>
              <a:t>2.</a:t>
            </a:r>
          </a:p>
        </p:txBody>
      </p:sp>
      <p:sp>
        <p:nvSpPr>
          <p:cNvPr id="19" name="Rectangle 10"/>
          <p:cNvSpPr/>
          <p:nvPr userDrawn="1"/>
        </p:nvSpPr>
        <p:spPr>
          <a:xfrm>
            <a:off x="457200" y="3355630"/>
            <a:ext cx="8229600" cy="654971"/>
          </a:xfrm>
          <a:prstGeom prst="rect">
            <a:avLst/>
          </a:prstGeom>
          <a:solidFill>
            <a:schemeClr val="tx2">
              <a:lumMod val="40000"/>
              <a:lumOff val="60000"/>
              <a:alpha val="14902"/>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r>
              <a:rPr lang="en-US" sz="2546" b="1" dirty="0">
                <a:solidFill>
                  <a:schemeClr val="tx2"/>
                </a:solidFill>
              </a:rPr>
              <a:t>3.</a:t>
            </a:r>
          </a:p>
        </p:txBody>
      </p:sp>
    </p:spTree>
    <p:extLst>
      <p:ext uri="{BB962C8B-B14F-4D97-AF65-F5344CB8AC3E}">
        <p14:creationId xmlns:p14="http://schemas.microsoft.com/office/powerpoint/2010/main" val="21746950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item agenda">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n-US"/>
              <a:t>Click to edit Master title style</a:t>
            </a:r>
            <a:endParaRPr lang="en-US" dirty="0"/>
          </a:p>
        </p:txBody>
      </p:sp>
      <p:sp>
        <p:nvSpPr>
          <p:cNvPr id="24" name="Text Placeholder 2"/>
          <p:cNvSpPr>
            <a:spLocks noGrp="1"/>
          </p:cNvSpPr>
          <p:nvPr userDrawn="1">
            <p:ph type="body" sz="quarter" idx="10"/>
          </p:nvPr>
        </p:nvSpPr>
        <p:spPr>
          <a:xfrm>
            <a:off x="1176793" y="1642995"/>
            <a:ext cx="7510008" cy="655638"/>
          </a:xfrm>
        </p:spPr>
        <p:txBody>
          <a:bodyPr anchor="ctr" anchorCtr="0">
            <a:noAutofit/>
          </a:bodyPr>
          <a:lstStyle>
            <a:lvl1pPr>
              <a:defRPr sz="2546">
                <a:solidFill>
                  <a:schemeClr val="tx1"/>
                </a:solidFill>
              </a:defRPr>
            </a:lvl1pPr>
            <a:lvl2pPr>
              <a:defRPr sz="2546"/>
            </a:lvl2pPr>
            <a:lvl3pPr>
              <a:defRPr sz="2546"/>
            </a:lvl3pPr>
            <a:lvl4pPr>
              <a:defRPr sz="2546"/>
            </a:lvl4pPr>
            <a:lvl5pPr>
              <a:defRPr sz="2546"/>
            </a:lvl5pPr>
          </a:lstStyle>
          <a:p>
            <a:pPr lvl="0"/>
            <a:r>
              <a:rPr lang="en-US"/>
              <a:t>Click to edit Master text styles</a:t>
            </a:r>
          </a:p>
        </p:txBody>
      </p:sp>
      <p:sp>
        <p:nvSpPr>
          <p:cNvPr id="33" name="Text Placeholder 3"/>
          <p:cNvSpPr>
            <a:spLocks noGrp="1"/>
          </p:cNvSpPr>
          <p:nvPr userDrawn="1">
            <p:ph type="body" sz="quarter" idx="11"/>
          </p:nvPr>
        </p:nvSpPr>
        <p:spPr>
          <a:xfrm>
            <a:off x="1176793" y="2498766"/>
            <a:ext cx="7510008" cy="655638"/>
          </a:xfrm>
        </p:spPr>
        <p:txBody>
          <a:bodyPr anchor="ctr" anchorCtr="0">
            <a:noAutofit/>
          </a:bodyPr>
          <a:lstStyle>
            <a:lvl1pPr>
              <a:defRPr sz="2546">
                <a:solidFill>
                  <a:schemeClr val="tx1"/>
                </a:solidFill>
              </a:defRPr>
            </a:lvl1pPr>
            <a:lvl2pPr>
              <a:defRPr sz="2546"/>
            </a:lvl2pPr>
            <a:lvl3pPr>
              <a:defRPr sz="2546"/>
            </a:lvl3pPr>
            <a:lvl4pPr>
              <a:defRPr sz="2546"/>
            </a:lvl4pPr>
            <a:lvl5pPr>
              <a:defRPr sz="2546"/>
            </a:lvl5pPr>
          </a:lstStyle>
          <a:p>
            <a:pPr lvl="0"/>
            <a:r>
              <a:rPr lang="en-US"/>
              <a:t>Click to edit Master text styles</a:t>
            </a:r>
          </a:p>
        </p:txBody>
      </p:sp>
      <p:sp>
        <p:nvSpPr>
          <p:cNvPr id="6" name="Rectangle 8"/>
          <p:cNvSpPr/>
          <p:nvPr userDrawn="1"/>
        </p:nvSpPr>
        <p:spPr>
          <a:xfrm>
            <a:off x="457200" y="1643703"/>
            <a:ext cx="8229600" cy="654971"/>
          </a:xfrm>
          <a:prstGeom prst="rect">
            <a:avLst/>
          </a:prstGeom>
          <a:solidFill>
            <a:schemeClr val="tx2">
              <a:lumMod val="40000"/>
              <a:lumOff val="60000"/>
              <a:alpha val="14902"/>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r>
              <a:rPr lang="en-US" sz="2546" b="1" dirty="0">
                <a:solidFill>
                  <a:schemeClr val="tx2"/>
                </a:solidFill>
              </a:rPr>
              <a:t>1.</a:t>
            </a:r>
          </a:p>
        </p:txBody>
      </p:sp>
      <p:sp>
        <p:nvSpPr>
          <p:cNvPr id="17" name="Rectangle 9"/>
          <p:cNvSpPr/>
          <p:nvPr userDrawn="1"/>
        </p:nvSpPr>
        <p:spPr>
          <a:xfrm>
            <a:off x="457200" y="2499667"/>
            <a:ext cx="8229600" cy="654971"/>
          </a:xfrm>
          <a:prstGeom prst="rect">
            <a:avLst/>
          </a:prstGeom>
          <a:solidFill>
            <a:schemeClr val="tx2">
              <a:lumMod val="40000"/>
              <a:lumOff val="60000"/>
              <a:alpha val="14902"/>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r>
              <a:rPr lang="en-US" sz="2546" b="1" dirty="0">
                <a:solidFill>
                  <a:schemeClr val="tx2"/>
                </a:solidFill>
              </a:rPr>
              <a:t>2.</a:t>
            </a:r>
          </a:p>
        </p:txBody>
      </p:sp>
    </p:spTree>
    <p:extLst>
      <p:ext uri="{BB962C8B-B14F-4D97-AF65-F5344CB8AC3E}">
        <p14:creationId xmlns:p14="http://schemas.microsoft.com/office/powerpoint/2010/main" val="31967600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ight picture">
    <p:spTree>
      <p:nvGrpSpPr>
        <p:cNvPr id="1" name=""/>
        <p:cNvGrpSpPr/>
        <p:nvPr/>
      </p:nvGrpSpPr>
      <p:grpSpPr>
        <a:xfrm>
          <a:off x="0" y="0"/>
          <a:ext cx="0" cy="0"/>
          <a:chOff x="0" y="0"/>
          <a:chExt cx="0" cy="0"/>
        </a:xfrm>
      </p:grpSpPr>
      <p:sp>
        <p:nvSpPr>
          <p:cNvPr id="17" name="Rectangle 16"/>
          <p:cNvSpPr/>
          <p:nvPr userDrawn="1"/>
        </p:nvSpPr>
        <p:spPr>
          <a:xfrm>
            <a:off x="0" y="0"/>
            <a:ext cx="4860744"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24" dirty="0">
              <a:solidFill>
                <a:srgbClr val="445469"/>
              </a:solidFill>
            </a:endParaRPr>
          </a:p>
        </p:txBody>
      </p:sp>
      <p:sp>
        <p:nvSpPr>
          <p:cNvPr id="2" name="Title 1"/>
          <p:cNvSpPr>
            <a:spLocks noGrp="1"/>
          </p:cNvSpPr>
          <p:nvPr>
            <p:ph type="title"/>
          </p:nvPr>
        </p:nvSpPr>
        <p:spPr>
          <a:xfrm>
            <a:off x="457200" y="262882"/>
            <a:ext cx="3907966" cy="1143000"/>
          </a:xfrm>
        </p:spPr>
        <p:txBody>
          <a:bodyPr anchor="ctr">
            <a:normAutofit/>
          </a:bodyPr>
          <a:lstStyle>
            <a:lvl1pPr>
              <a:defRPr sz="2909">
                <a:solidFill>
                  <a:srgbClr val="FFF7FD"/>
                </a:solidFill>
              </a:defRPr>
            </a:lvl1pPr>
          </a:lstStyle>
          <a:p>
            <a:r>
              <a:rPr lang="en-US"/>
              <a:t>Click to edit Master title style</a:t>
            </a:r>
            <a:endParaRPr lang="en-US" dirty="0"/>
          </a:p>
        </p:txBody>
      </p:sp>
      <p:sp>
        <p:nvSpPr>
          <p:cNvPr id="7" name="Content Placeholder 6"/>
          <p:cNvSpPr>
            <a:spLocks noGrp="1"/>
          </p:cNvSpPr>
          <p:nvPr>
            <p:ph sz="quarter" idx="14"/>
          </p:nvPr>
        </p:nvSpPr>
        <p:spPr>
          <a:xfrm>
            <a:off x="457200" y="1646238"/>
            <a:ext cx="3908426" cy="493712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quarter" idx="15" hasCustomPrompt="1"/>
          </p:nvPr>
        </p:nvSpPr>
        <p:spPr>
          <a:xfrm>
            <a:off x="4860926" y="63502"/>
            <a:ext cx="4283075" cy="6703060"/>
          </a:xfrm>
        </p:spPr>
        <p:txBody>
          <a:bodyPr tIns="91440" bIns="91440" anchor="t" anchorCtr="0"/>
          <a:lstStyle>
            <a:lvl1pPr>
              <a:defRPr baseline="0"/>
            </a:lvl1pPr>
          </a:lstStyle>
          <a:p>
            <a:pPr lvl="0"/>
            <a:r>
              <a:rPr lang="en-US" dirty="0"/>
              <a:t>Click to add text.</a:t>
            </a:r>
            <a:br>
              <a:rPr lang="en-US" dirty="0"/>
            </a:br>
            <a:r>
              <a:rPr lang="en-US" dirty="0"/>
              <a:t>Click icons to add</a:t>
            </a:r>
            <a:br>
              <a:rPr lang="en-US" dirty="0"/>
            </a:br>
            <a:r>
              <a:rPr lang="en-US" dirty="0"/>
              <a:t>objects.</a:t>
            </a:r>
          </a:p>
        </p:txBody>
      </p:sp>
    </p:spTree>
    <p:extLst>
      <p:ext uri="{BB962C8B-B14F-4D97-AF65-F5344CB8AC3E}">
        <p14:creationId xmlns:p14="http://schemas.microsoft.com/office/powerpoint/2010/main" val="23375055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theme" Target="../theme/theme2.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5" Type="http://schemas.openxmlformats.org/officeDocument/2006/relationships/slideLayout" Target="../slideLayouts/slideLayout41.xml"/><Relationship Id="rId4" Type="http://schemas.openxmlformats.org/officeDocument/2006/relationships/slideLayout" Target="../slideLayouts/slideLayout40.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image" Target="../media/image4.emf"/><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theme" Target="../theme/theme4.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320"/>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45920"/>
            <a:ext cx="8229600" cy="493776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0" y="0"/>
            <a:ext cx="9144000" cy="64008"/>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3127" tIns="41563" rIns="83127" bIns="41563" numCol="1" spcCol="0" rtlCol="0" fromWordArt="0" anchor="ctr" anchorCtr="0" forceAA="0" compatLnSpc="1">
            <a:prstTxWarp prst="textNoShape">
              <a:avLst/>
            </a:prstTxWarp>
            <a:noAutofit/>
          </a:bodyPr>
          <a:lstStyle/>
          <a:p>
            <a:pPr algn="ctr"/>
            <a:endParaRPr lang="en-US" sz="1824" dirty="0"/>
          </a:p>
        </p:txBody>
      </p:sp>
      <p:sp>
        <p:nvSpPr>
          <p:cNvPr id="8" name="Rectangle 7"/>
          <p:cNvSpPr/>
          <p:nvPr userDrawn="1"/>
        </p:nvSpPr>
        <p:spPr>
          <a:xfrm>
            <a:off x="0" y="6766560"/>
            <a:ext cx="9144000" cy="9144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3127" tIns="41563" rIns="83127" bIns="41563" numCol="1" spcCol="0" rtlCol="0" fromWordArt="0" anchor="ctr" anchorCtr="0" forceAA="0" compatLnSpc="1">
            <a:prstTxWarp prst="textNoShape">
              <a:avLst/>
            </a:prstTxWarp>
            <a:noAutofit/>
          </a:bodyPr>
          <a:lstStyle/>
          <a:p>
            <a:pPr algn="ctr"/>
            <a:endParaRPr lang="en-US" sz="1824" dirty="0"/>
          </a:p>
        </p:txBody>
      </p:sp>
    </p:spTree>
    <p:extLst>
      <p:ext uri="{BB962C8B-B14F-4D97-AF65-F5344CB8AC3E}">
        <p14:creationId xmlns:p14="http://schemas.microsoft.com/office/powerpoint/2010/main" val="3385989838"/>
      </p:ext>
    </p:extLst>
  </p:cSld>
  <p:clrMap bg1="lt1" tx1="dk1" bg2="lt2" tx2="dk2" accent1="accent1" accent2="accent2" accent3="accent3" accent4="accent4" accent5="accent5" accent6="accent6" hlink="hlink" folHlink="folHlink"/>
  <p:sldLayoutIdLst>
    <p:sldLayoutId id="2147483661" r:id="rId1"/>
    <p:sldLayoutId id="2147483665" r:id="rId2"/>
    <p:sldLayoutId id="2147483683" r:id="rId3"/>
    <p:sldLayoutId id="2147483666" r:id="rId4"/>
    <p:sldLayoutId id="2147483667" r:id="rId5"/>
    <p:sldLayoutId id="2147483668" r:id="rId6"/>
    <p:sldLayoutId id="2147483669" r:id="rId7"/>
    <p:sldLayoutId id="2147483670" r:id="rId8"/>
    <p:sldLayoutId id="2147483673" r:id="rId9"/>
    <p:sldLayoutId id="2147483674" r:id="rId10"/>
    <p:sldLayoutId id="2147483675" r:id="rId11"/>
    <p:sldLayoutId id="2147483676" r:id="rId12"/>
    <p:sldLayoutId id="2147483677" r:id="rId13"/>
    <p:sldLayoutId id="2147483678" r:id="rId14"/>
    <p:sldLayoutId id="2147483679" r:id="rId15"/>
    <p:sldLayoutId id="2147483680" r:id="rId16"/>
    <p:sldLayoutId id="2147483703" r:id="rId17"/>
    <p:sldLayoutId id="2147483708" r:id="rId18"/>
    <p:sldLayoutId id="2147483709" r:id="rId19"/>
    <p:sldLayoutId id="2147483732" r:id="rId20"/>
  </p:sldLayoutIdLst>
  <p:txStyles>
    <p:titleStyle>
      <a:lvl1pPr algn="l" defTabSz="831314" rtl="0" eaLnBrk="1" latinLnBrk="0" hangingPunct="1">
        <a:lnSpc>
          <a:spcPct val="90000"/>
        </a:lnSpc>
        <a:spcBef>
          <a:spcPct val="0"/>
        </a:spcBef>
        <a:buNone/>
        <a:defRPr sz="2909" b="1" kern="1200">
          <a:solidFill>
            <a:schemeClr val="tx2"/>
          </a:solidFill>
          <a:latin typeface="+mj-lt"/>
          <a:ea typeface="+mj-ea"/>
          <a:cs typeface="+mj-cs"/>
        </a:defRPr>
      </a:lvl1pPr>
    </p:titleStyle>
    <p:bodyStyle>
      <a:lvl1pPr marL="0" indent="0" algn="l" defTabSz="831314" rtl="0" eaLnBrk="1" latinLnBrk="0" hangingPunct="1">
        <a:lnSpc>
          <a:spcPct val="90000"/>
        </a:lnSpc>
        <a:spcBef>
          <a:spcPts val="909"/>
        </a:spcBef>
        <a:buFont typeface="Arial" panose="020B0604020202020204" pitchFamily="34" charset="0"/>
        <a:buNone/>
        <a:defRPr sz="2546" kern="1200">
          <a:solidFill>
            <a:schemeClr val="tx1"/>
          </a:solidFill>
          <a:latin typeface="+mn-lt"/>
          <a:ea typeface="+mn-ea"/>
          <a:cs typeface="+mn-cs"/>
        </a:defRPr>
      </a:lvl1pPr>
      <a:lvl2pPr marL="623486" indent="-207829" algn="l" defTabSz="831314" rtl="0" eaLnBrk="1" latinLnBrk="0" hangingPunct="1">
        <a:lnSpc>
          <a:spcPct val="90000"/>
        </a:lnSpc>
        <a:spcBef>
          <a:spcPts val="454"/>
        </a:spcBef>
        <a:buFont typeface="Arial" panose="020B0604020202020204" pitchFamily="34" charset="0"/>
        <a:buChar char="•"/>
        <a:defRPr sz="2182" kern="1200">
          <a:solidFill>
            <a:schemeClr val="tx1"/>
          </a:solidFill>
          <a:latin typeface="+mn-lt"/>
          <a:ea typeface="+mn-ea"/>
          <a:cs typeface="+mn-cs"/>
        </a:defRPr>
      </a:lvl2pPr>
      <a:lvl3pPr marL="1039143" indent="-207829" algn="l" defTabSz="831314" rtl="0" eaLnBrk="1" latinLnBrk="0" hangingPunct="1">
        <a:lnSpc>
          <a:spcPct val="90000"/>
        </a:lnSpc>
        <a:spcBef>
          <a:spcPts val="454"/>
        </a:spcBef>
        <a:buFont typeface="Arial" panose="020B0604020202020204" pitchFamily="34" charset="0"/>
        <a:buChar char="•"/>
        <a:defRPr sz="1819" kern="1200">
          <a:solidFill>
            <a:schemeClr val="tx1"/>
          </a:solidFill>
          <a:latin typeface="+mn-lt"/>
          <a:ea typeface="+mn-ea"/>
          <a:cs typeface="+mn-cs"/>
        </a:defRPr>
      </a:lvl3pPr>
      <a:lvl4pPr marL="1454801" indent="-207829" algn="l" defTabSz="831314" rtl="0" eaLnBrk="1" latinLnBrk="0" hangingPunct="1">
        <a:lnSpc>
          <a:spcPct val="90000"/>
        </a:lnSpc>
        <a:spcBef>
          <a:spcPts val="454"/>
        </a:spcBef>
        <a:buFont typeface="Arial" panose="020B0604020202020204" pitchFamily="34" charset="0"/>
        <a:buChar char="•"/>
        <a:defRPr sz="1637" kern="1200">
          <a:solidFill>
            <a:schemeClr val="tx1"/>
          </a:solidFill>
          <a:latin typeface="+mn-lt"/>
          <a:ea typeface="+mn-ea"/>
          <a:cs typeface="+mn-cs"/>
        </a:defRPr>
      </a:lvl4pPr>
      <a:lvl5pPr marL="1870458" indent="-207829" algn="l" defTabSz="831314" rtl="0" eaLnBrk="1" latinLnBrk="0" hangingPunct="1">
        <a:lnSpc>
          <a:spcPct val="90000"/>
        </a:lnSpc>
        <a:spcBef>
          <a:spcPts val="454"/>
        </a:spcBef>
        <a:buFont typeface="Arial" panose="020B0604020202020204" pitchFamily="34" charset="0"/>
        <a:buChar char="•"/>
        <a:defRPr sz="1637" kern="1200">
          <a:solidFill>
            <a:schemeClr val="tx1"/>
          </a:solidFill>
          <a:latin typeface="+mn-lt"/>
          <a:ea typeface="+mn-ea"/>
          <a:cs typeface="+mn-cs"/>
        </a:defRPr>
      </a:lvl5pPr>
      <a:lvl6pPr marL="2286115" indent="-207829" algn="l" defTabSz="831314" rtl="0" eaLnBrk="1" latinLnBrk="0" hangingPunct="1">
        <a:lnSpc>
          <a:spcPct val="90000"/>
        </a:lnSpc>
        <a:spcBef>
          <a:spcPts val="454"/>
        </a:spcBef>
        <a:buFont typeface="Arial" panose="020B0604020202020204" pitchFamily="34" charset="0"/>
        <a:buChar char="•"/>
        <a:defRPr sz="1637" kern="1200">
          <a:solidFill>
            <a:schemeClr val="tx1"/>
          </a:solidFill>
          <a:latin typeface="+mn-lt"/>
          <a:ea typeface="+mn-ea"/>
          <a:cs typeface="+mn-cs"/>
        </a:defRPr>
      </a:lvl6pPr>
      <a:lvl7pPr marL="2701773" indent="-207829" algn="l" defTabSz="831314" rtl="0" eaLnBrk="1" latinLnBrk="0" hangingPunct="1">
        <a:lnSpc>
          <a:spcPct val="90000"/>
        </a:lnSpc>
        <a:spcBef>
          <a:spcPts val="454"/>
        </a:spcBef>
        <a:buFont typeface="Arial" panose="020B0604020202020204" pitchFamily="34" charset="0"/>
        <a:buChar char="•"/>
        <a:defRPr sz="1637" kern="1200">
          <a:solidFill>
            <a:schemeClr val="tx1"/>
          </a:solidFill>
          <a:latin typeface="+mn-lt"/>
          <a:ea typeface="+mn-ea"/>
          <a:cs typeface="+mn-cs"/>
        </a:defRPr>
      </a:lvl7pPr>
      <a:lvl8pPr marL="3117430" indent="-207829" algn="l" defTabSz="831314" rtl="0" eaLnBrk="1" latinLnBrk="0" hangingPunct="1">
        <a:lnSpc>
          <a:spcPct val="90000"/>
        </a:lnSpc>
        <a:spcBef>
          <a:spcPts val="454"/>
        </a:spcBef>
        <a:buFont typeface="Arial" panose="020B0604020202020204" pitchFamily="34" charset="0"/>
        <a:buChar char="•"/>
        <a:defRPr sz="1637" kern="1200">
          <a:solidFill>
            <a:schemeClr val="tx1"/>
          </a:solidFill>
          <a:latin typeface="+mn-lt"/>
          <a:ea typeface="+mn-ea"/>
          <a:cs typeface="+mn-cs"/>
        </a:defRPr>
      </a:lvl8pPr>
      <a:lvl9pPr marL="3533087" indent="-207829" algn="l" defTabSz="831314" rtl="0" eaLnBrk="1" latinLnBrk="0" hangingPunct="1">
        <a:lnSpc>
          <a:spcPct val="90000"/>
        </a:lnSpc>
        <a:spcBef>
          <a:spcPts val="454"/>
        </a:spcBef>
        <a:buFont typeface="Arial" panose="020B0604020202020204" pitchFamily="34" charset="0"/>
        <a:buChar char="•"/>
        <a:defRPr sz="1637" kern="1200">
          <a:solidFill>
            <a:schemeClr val="tx1"/>
          </a:solidFill>
          <a:latin typeface="+mn-lt"/>
          <a:ea typeface="+mn-ea"/>
          <a:cs typeface="+mn-cs"/>
        </a:defRPr>
      </a:lvl9pPr>
    </p:bodyStyle>
    <p:otherStyle>
      <a:defPPr>
        <a:defRPr lang="en-US"/>
      </a:defPPr>
      <a:lvl1pPr marL="0" algn="l" defTabSz="831314" rtl="0" eaLnBrk="1" latinLnBrk="0" hangingPunct="1">
        <a:defRPr sz="1637" kern="1200">
          <a:solidFill>
            <a:schemeClr val="tx1"/>
          </a:solidFill>
          <a:latin typeface="+mn-lt"/>
          <a:ea typeface="+mn-ea"/>
          <a:cs typeface="+mn-cs"/>
        </a:defRPr>
      </a:lvl1pPr>
      <a:lvl2pPr marL="415657" algn="l" defTabSz="831314" rtl="0" eaLnBrk="1" latinLnBrk="0" hangingPunct="1">
        <a:defRPr sz="1637" kern="1200">
          <a:solidFill>
            <a:schemeClr val="tx1"/>
          </a:solidFill>
          <a:latin typeface="+mn-lt"/>
          <a:ea typeface="+mn-ea"/>
          <a:cs typeface="+mn-cs"/>
        </a:defRPr>
      </a:lvl2pPr>
      <a:lvl3pPr marL="831314" algn="l" defTabSz="831314" rtl="0" eaLnBrk="1" latinLnBrk="0" hangingPunct="1">
        <a:defRPr sz="1637" kern="1200">
          <a:solidFill>
            <a:schemeClr val="tx1"/>
          </a:solidFill>
          <a:latin typeface="+mn-lt"/>
          <a:ea typeface="+mn-ea"/>
          <a:cs typeface="+mn-cs"/>
        </a:defRPr>
      </a:lvl3pPr>
      <a:lvl4pPr marL="1246972" algn="l" defTabSz="831314" rtl="0" eaLnBrk="1" latinLnBrk="0" hangingPunct="1">
        <a:defRPr sz="1637" kern="1200">
          <a:solidFill>
            <a:schemeClr val="tx1"/>
          </a:solidFill>
          <a:latin typeface="+mn-lt"/>
          <a:ea typeface="+mn-ea"/>
          <a:cs typeface="+mn-cs"/>
        </a:defRPr>
      </a:lvl4pPr>
      <a:lvl5pPr marL="1662630" algn="l" defTabSz="831314" rtl="0" eaLnBrk="1" latinLnBrk="0" hangingPunct="1">
        <a:defRPr sz="1637" kern="1200">
          <a:solidFill>
            <a:schemeClr val="tx1"/>
          </a:solidFill>
          <a:latin typeface="+mn-lt"/>
          <a:ea typeface="+mn-ea"/>
          <a:cs typeface="+mn-cs"/>
        </a:defRPr>
      </a:lvl5pPr>
      <a:lvl6pPr marL="2078287" algn="l" defTabSz="831314" rtl="0" eaLnBrk="1" latinLnBrk="0" hangingPunct="1">
        <a:defRPr sz="1637" kern="1200">
          <a:solidFill>
            <a:schemeClr val="tx1"/>
          </a:solidFill>
          <a:latin typeface="+mn-lt"/>
          <a:ea typeface="+mn-ea"/>
          <a:cs typeface="+mn-cs"/>
        </a:defRPr>
      </a:lvl6pPr>
      <a:lvl7pPr marL="2493944" algn="l" defTabSz="831314" rtl="0" eaLnBrk="1" latinLnBrk="0" hangingPunct="1">
        <a:defRPr sz="1637" kern="1200">
          <a:solidFill>
            <a:schemeClr val="tx1"/>
          </a:solidFill>
          <a:latin typeface="+mn-lt"/>
          <a:ea typeface="+mn-ea"/>
          <a:cs typeface="+mn-cs"/>
        </a:defRPr>
      </a:lvl7pPr>
      <a:lvl8pPr marL="2909601" algn="l" defTabSz="831314" rtl="0" eaLnBrk="1" latinLnBrk="0" hangingPunct="1">
        <a:defRPr sz="1637" kern="1200">
          <a:solidFill>
            <a:schemeClr val="tx1"/>
          </a:solidFill>
          <a:latin typeface="+mn-lt"/>
          <a:ea typeface="+mn-ea"/>
          <a:cs typeface="+mn-cs"/>
        </a:defRPr>
      </a:lvl8pPr>
      <a:lvl9pPr marL="3325258" algn="l" defTabSz="831314" rtl="0" eaLnBrk="1" latinLnBrk="0" hangingPunct="1">
        <a:defRPr sz="1637"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320"/>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45920"/>
            <a:ext cx="8229600" cy="493776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userDrawn="1"/>
        </p:nvSpPr>
        <p:spPr>
          <a:xfrm>
            <a:off x="0" y="0"/>
            <a:ext cx="9144000" cy="64008"/>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3127" tIns="41563" rIns="83127" bIns="41563" numCol="1" spcCol="0" rtlCol="0" fromWordArt="0" anchor="ctr" anchorCtr="0" forceAA="0" compatLnSpc="1">
            <a:prstTxWarp prst="textNoShape">
              <a:avLst/>
            </a:prstTxWarp>
            <a:noAutofit/>
          </a:bodyPr>
          <a:lstStyle/>
          <a:p>
            <a:pPr algn="ctr"/>
            <a:endParaRPr lang="en-US" sz="1824" dirty="0">
              <a:solidFill>
                <a:srgbClr val="FFFFFF"/>
              </a:solidFill>
            </a:endParaRPr>
          </a:p>
        </p:txBody>
      </p:sp>
      <p:sp>
        <p:nvSpPr>
          <p:cNvPr id="8" name="Rectangle 7"/>
          <p:cNvSpPr/>
          <p:nvPr userDrawn="1"/>
        </p:nvSpPr>
        <p:spPr>
          <a:xfrm>
            <a:off x="0" y="6766560"/>
            <a:ext cx="9144000" cy="9144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3127" tIns="41563" rIns="83127" bIns="41563" numCol="1" spcCol="0" rtlCol="0" fromWordArt="0" anchor="ctr" anchorCtr="0" forceAA="0" compatLnSpc="1">
            <a:prstTxWarp prst="textNoShape">
              <a:avLst/>
            </a:prstTxWarp>
            <a:noAutofit/>
          </a:bodyPr>
          <a:lstStyle/>
          <a:p>
            <a:pPr algn="ctr"/>
            <a:endParaRPr lang="en-US" sz="1824" dirty="0">
              <a:solidFill>
                <a:srgbClr val="FFFFFF"/>
              </a:solidFill>
            </a:endParaRPr>
          </a:p>
        </p:txBody>
      </p:sp>
    </p:spTree>
    <p:extLst>
      <p:ext uri="{BB962C8B-B14F-4D97-AF65-F5344CB8AC3E}">
        <p14:creationId xmlns:p14="http://schemas.microsoft.com/office/powerpoint/2010/main" val="292645136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8"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 id="2147483701" r:id="rId15"/>
    <p:sldLayoutId id="2147483702" r:id="rId16"/>
  </p:sldLayoutIdLst>
  <p:txStyles>
    <p:titleStyle>
      <a:lvl1pPr algn="l" defTabSz="831314" rtl="0" eaLnBrk="1" latinLnBrk="0" hangingPunct="1">
        <a:lnSpc>
          <a:spcPct val="90000"/>
        </a:lnSpc>
        <a:spcBef>
          <a:spcPct val="0"/>
        </a:spcBef>
        <a:buNone/>
        <a:defRPr sz="2909" b="1" kern="1200">
          <a:solidFill>
            <a:schemeClr val="tx2"/>
          </a:solidFill>
          <a:latin typeface="+mj-lt"/>
          <a:ea typeface="+mj-ea"/>
          <a:cs typeface="+mj-cs"/>
        </a:defRPr>
      </a:lvl1pPr>
    </p:titleStyle>
    <p:bodyStyle>
      <a:lvl1pPr marL="0" indent="0" algn="l" defTabSz="831314" rtl="0" eaLnBrk="1" latinLnBrk="0" hangingPunct="1">
        <a:lnSpc>
          <a:spcPct val="90000"/>
        </a:lnSpc>
        <a:spcBef>
          <a:spcPts val="909"/>
        </a:spcBef>
        <a:buFont typeface="Arial" panose="020B0604020202020204" pitchFamily="34" charset="0"/>
        <a:buNone/>
        <a:defRPr sz="2546" kern="1200">
          <a:solidFill>
            <a:schemeClr val="tx1"/>
          </a:solidFill>
          <a:latin typeface="+mn-lt"/>
          <a:ea typeface="+mn-ea"/>
          <a:cs typeface="+mn-cs"/>
        </a:defRPr>
      </a:lvl1pPr>
      <a:lvl2pPr marL="623486" indent="-207829" algn="l" defTabSz="831314" rtl="0" eaLnBrk="1" latinLnBrk="0" hangingPunct="1">
        <a:lnSpc>
          <a:spcPct val="90000"/>
        </a:lnSpc>
        <a:spcBef>
          <a:spcPts val="454"/>
        </a:spcBef>
        <a:buFont typeface="Arial" panose="020B0604020202020204" pitchFamily="34" charset="0"/>
        <a:buChar char="•"/>
        <a:defRPr sz="2182" kern="1200">
          <a:solidFill>
            <a:schemeClr val="tx1"/>
          </a:solidFill>
          <a:latin typeface="+mn-lt"/>
          <a:ea typeface="+mn-ea"/>
          <a:cs typeface="+mn-cs"/>
        </a:defRPr>
      </a:lvl2pPr>
      <a:lvl3pPr marL="1039143" indent="-207829" algn="l" defTabSz="831314" rtl="0" eaLnBrk="1" latinLnBrk="0" hangingPunct="1">
        <a:lnSpc>
          <a:spcPct val="90000"/>
        </a:lnSpc>
        <a:spcBef>
          <a:spcPts val="454"/>
        </a:spcBef>
        <a:buFont typeface="Arial" panose="020B0604020202020204" pitchFamily="34" charset="0"/>
        <a:buChar char="•"/>
        <a:defRPr sz="1819" kern="1200">
          <a:solidFill>
            <a:schemeClr val="tx1"/>
          </a:solidFill>
          <a:latin typeface="+mn-lt"/>
          <a:ea typeface="+mn-ea"/>
          <a:cs typeface="+mn-cs"/>
        </a:defRPr>
      </a:lvl3pPr>
      <a:lvl4pPr marL="1454801" indent="-207829" algn="l" defTabSz="831314" rtl="0" eaLnBrk="1" latinLnBrk="0" hangingPunct="1">
        <a:lnSpc>
          <a:spcPct val="90000"/>
        </a:lnSpc>
        <a:spcBef>
          <a:spcPts val="454"/>
        </a:spcBef>
        <a:buFont typeface="Arial" panose="020B0604020202020204" pitchFamily="34" charset="0"/>
        <a:buChar char="•"/>
        <a:defRPr sz="1637" kern="1200">
          <a:solidFill>
            <a:schemeClr val="tx1"/>
          </a:solidFill>
          <a:latin typeface="+mn-lt"/>
          <a:ea typeface="+mn-ea"/>
          <a:cs typeface="+mn-cs"/>
        </a:defRPr>
      </a:lvl4pPr>
      <a:lvl5pPr marL="1870458" indent="-207829" algn="l" defTabSz="831314" rtl="0" eaLnBrk="1" latinLnBrk="0" hangingPunct="1">
        <a:lnSpc>
          <a:spcPct val="90000"/>
        </a:lnSpc>
        <a:spcBef>
          <a:spcPts val="454"/>
        </a:spcBef>
        <a:buFont typeface="Arial" panose="020B0604020202020204" pitchFamily="34" charset="0"/>
        <a:buChar char="•"/>
        <a:defRPr sz="1637" kern="1200">
          <a:solidFill>
            <a:schemeClr val="tx1"/>
          </a:solidFill>
          <a:latin typeface="+mn-lt"/>
          <a:ea typeface="+mn-ea"/>
          <a:cs typeface="+mn-cs"/>
        </a:defRPr>
      </a:lvl5pPr>
      <a:lvl6pPr marL="2286115" indent="-207829" algn="l" defTabSz="831314" rtl="0" eaLnBrk="1" latinLnBrk="0" hangingPunct="1">
        <a:lnSpc>
          <a:spcPct val="90000"/>
        </a:lnSpc>
        <a:spcBef>
          <a:spcPts val="454"/>
        </a:spcBef>
        <a:buFont typeface="Arial" panose="020B0604020202020204" pitchFamily="34" charset="0"/>
        <a:buChar char="•"/>
        <a:defRPr sz="1637" kern="1200">
          <a:solidFill>
            <a:schemeClr val="tx1"/>
          </a:solidFill>
          <a:latin typeface="+mn-lt"/>
          <a:ea typeface="+mn-ea"/>
          <a:cs typeface="+mn-cs"/>
        </a:defRPr>
      </a:lvl6pPr>
      <a:lvl7pPr marL="2701773" indent="-207829" algn="l" defTabSz="831314" rtl="0" eaLnBrk="1" latinLnBrk="0" hangingPunct="1">
        <a:lnSpc>
          <a:spcPct val="90000"/>
        </a:lnSpc>
        <a:spcBef>
          <a:spcPts val="454"/>
        </a:spcBef>
        <a:buFont typeface="Arial" panose="020B0604020202020204" pitchFamily="34" charset="0"/>
        <a:buChar char="•"/>
        <a:defRPr sz="1637" kern="1200">
          <a:solidFill>
            <a:schemeClr val="tx1"/>
          </a:solidFill>
          <a:latin typeface="+mn-lt"/>
          <a:ea typeface="+mn-ea"/>
          <a:cs typeface="+mn-cs"/>
        </a:defRPr>
      </a:lvl7pPr>
      <a:lvl8pPr marL="3117430" indent="-207829" algn="l" defTabSz="831314" rtl="0" eaLnBrk="1" latinLnBrk="0" hangingPunct="1">
        <a:lnSpc>
          <a:spcPct val="90000"/>
        </a:lnSpc>
        <a:spcBef>
          <a:spcPts val="454"/>
        </a:spcBef>
        <a:buFont typeface="Arial" panose="020B0604020202020204" pitchFamily="34" charset="0"/>
        <a:buChar char="•"/>
        <a:defRPr sz="1637" kern="1200">
          <a:solidFill>
            <a:schemeClr val="tx1"/>
          </a:solidFill>
          <a:latin typeface="+mn-lt"/>
          <a:ea typeface="+mn-ea"/>
          <a:cs typeface="+mn-cs"/>
        </a:defRPr>
      </a:lvl8pPr>
      <a:lvl9pPr marL="3533087" indent="-207829" algn="l" defTabSz="831314" rtl="0" eaLnBrk="1" latinLnBrk="0" hangingPunct="1">
        <a:lnSpc>
          <a:spcPct val="90000"/>
        </a:lnSpc>
        <a:spcBef>
          <a:spcPts val="454"/>
        </a:spcBef>
        <a:buFont typeface="Arial" panose="020B0604020202020204" pitchFamily="34" charset="0"/>
        <a:buChar char="•"/>
        <a:defRPr sz="1637" kern="1200">
          <a:solidFill>
            <a:schemeClr val="tx1"/>
          </a:solidFill>
          <a:latin typeface="+mn-lt"/>
          <a:ea typeface="+mn-ea"/>
          <a:cs typeface="+mn-cs"/>
        </a:defRPr>
      </a:lvl9pPr>
    </p:bodyStyle>
    <p:otherStyle>
      <a:defPPr>
        <a:defRPr lang="en-US"/>
      </a:defPPr>
      <a:lvl1pPr marL="0" algn="l" defTabSz="831314" rtl="0" eaLnBrk="1" latinLnBrk="0" hangingPunct="1">
        <a:defRPr sz="1637" kern="1200">
          <a:solidFill>
            <a:schemeClr val="tx1"/>
          </a:solidFill>
          <a:latin typeface="+mn-lt"/>
          <a:ea typeface="+mn-ea"/>
          <a:cs typeface="+mn-cs"/>
        </a:defRPr>
      </a:lvl1pPr>
      <a:lvl2pPr marL="415657" algn="l" defTabSz="831314" rtl="0" eaLnBrk="1" latinLnBrk="0" hangingPunct="1">
        <a:defRPr sz="1637" kern="1200">
          <a:solidFill>
            <a:schemeClr val="tx1"/>
          </a:solidFill>
          <a:latin typeface="+mn-lt"/>
          <a:ea typeface="+mn-ea"/>
          <a:cs typeface="+mn-cs"/>
        </a:defRPr>
      </a:lvl2pPr>
      <a:lvl3pPr marL="831314" algn="l" defTabSz="831314" rtl="0" eaLnBrk="1" latinLnBrk="0" hangingPunct="1">
        <a:defRPr sz="1637" kern="1200">
          <a:solidFill>
            <a:schemeClr val="tx1"/>
          </a:solidFill>
          <a:latin typeface="+mn-lt"/>
          <a:ea typeface="+mn-ea"/>
          <a:cs typeface="+mn-cs"/>
        </a:defRPr>
      </a:lvl3pPr>
      <a:lvl4pPr marL="1246972" algn="l" defTabSz="831314" rtl="0" eaLnBrk="1" latinLnBrk="0" hangingPunct="1">
        <a:defRPr sz="1637" kern="1200">
          <a:solidFill>
            <a:schemeClr val="tx1"/>
          </a:solidFill>
          <a:latin typeface="+mn-lt"/>
          <a:ea typeface="+mn-ea"/>
          <a:cs typeface="+mn-cs"/>
        </a:defRPr>
      </a:lvl4pPr>
      <a:lvl5pPr marL="1662630" algn="l" defTabSz="831314" rtl="0" eaLnBrk="1" latinLnBrk="0" hangingPunct="1">
        <a:defRPr sz="1637" kern="1200">
          <a:solidFill>
            <a:schemeClr val="tx1"/>
          </a:solidFill>
          <a:latin typeface="+mn-lt"/>
          <a:ea typeface="+mn-ea"/>
          <a:cs typeface="+mn-cs"/>
        </a:defRPr>
      </a:lvl5pPr>
      <a:lvl6pPr marL="2078287" algn="l" defTabSz="831314" rtl="0" eaLnBrk="1" latinLnBrk="0" hangingPunct="1">
        <a:defRPr sz="1637" kern="1200">
          <a:solidFill>
            <a:schemeClr val="tx1"/>
          </a:solidFill>
          <a:latin typeface="+mn-lt"/>
          <a:ea typeface="+mn-ea"/>
          <a:cs typeface="+mn-cs"/>
        </a:defRPr>
      </a:lvl6pPr>
      <a:lvl7pPr marL="2493944" algn="l" defTabSz="831314" rtl="0" eaLnBrk="1" latinLnBrk="0" hangingPunct="1">
        <a:defRPr sz="1637" kern="1200">
          <a:solidFill>
            <a:schemeClr val="tx1"/>
          </a:solidFill>
          <a:latin typeface="+mn-lt"/>
          <a:ea typeface="+mn-ea"/>
          <a:cs typeface="+mn-cs"/>
        </a:defRPr>
      </a:lvl7pPr>
      <a:lvl8pPr marL="2909601" algn="l" defTabSz="831314" rtl="0" eaLnBrk="1" latinLnBrk="0" hangingPunct="1">
        <a:defRPr sz="1637" kern="1200">
          <a:solidFill>
            <a:schemeClr val="tx1"/>
          </a:solidFill>
          <a:latin typeface="+mn-lt"/>
          <a:ea typeface="+mn-ea"/>
          <a:cs typeface="+mn-cs"/>
        </a:defRPr>
      </a:lvl8pPr>
      <a:lvl9pPr marL="3325258" algn="l" defTabSz="831314" rtl="0" eaLnBrk="1" latinLnBrk="0" hangingPunct="1">
        <a:defRPr sz="1637"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61154" name="Rectangle 2"/>
          <p:cNvSpPr>
            <a:spLocks noGrp="1" noChangeArrowheads="1"/>
          </p:cNvSpPr>
          <p:nvPr>
            <p:ph type="title"/>
          </p:nvPr>
        </p:nvSpPr>
        <p:spPr bwMode="auto">
          <a:xfrm>
            <a:off x="228600" y="0"/>
            <a:ext cx="8458200" cy="1066800"/>
          </a:xfrm>
          <a:prstGeom prst="rect">
            <a:avLst/>
          </a:prstGeom>
          <a:noFill/>
          <a:ln w="9525">
            <a:noFill/>
            <a:miter lim="800000"/>
            <a:headEnd/>
            <a:tailEnd/>
          </a:ln>
          <a:effectLst/>
        </p:spPr>
        <p:txBody>
          <a:bodyPr vert="horz" wrap="square" lIns="91420" tIns="45710" rIns="91420" bIns="45710" numCol="1" anchor="ctr" anchorCtr="0" compatLnSpc="1">
            <a:prstTxWarp prst="textNoShape">
              <a:avLst/>
            </a:prstTxWarp>
          </a:bodyPr>
          <a:lstStyle/>
          <a:p>
            <a:pPr lvl="0"/>
            <a:r>
              <a:rPr lang="en-US"/>
              <a:t>Click to edit Master title style</a:t>
            </a:r>
            <a:endParaRPr lang="en-US" dirty="0"/>
          </a:p>
        </p:txBody>
      </p:sp>
      <p:sp>
        <p:nvSpPr>
          <p:cNvPr id="1027" name="Rectangle 3"/>
          <p:cNvSpPr>
            <a:spLocks noGrp="1" noChangeArrowheads="1"/>
          </p:cNvSpPr>
          <p:nvPr>
            <p:ph type="body" idx="1"/>
          </p:nvPr>
        </p:nvSpPr>
        <p:spPr bwMode="auto">
          <a:xfrm>
            <a:off x="381000" y="1295400"/>
            <a:ext cx="8305800" cy="5029200"/>
          </a:xfrm>
          <a:prstGeom prst="rect">
            <a:avLst/>
          </a:prstGeom>
          <a:noFill/>
          <a:ln w="9525">
            <a:noFill/>
            <a:miter lim="800000"/>
            <a:headEnd/>
            <a:tailEnd/>
          </a:ln>
        </p:spPr>
        <p:txBody>
          <a:bodyPr vert="horz" wrap="square" lIns="91420" tIns="45710" rIns="91420" bIns="45710" numCol="1" anchor="t" anchorCtr="0" compatLnSpc="1">
            <a:prstTxWarp prst="textNoShape">
              <a:avLst/>
            </a:prstTxWarp>
          </a:bodyPr>
          <a:lstStyle/>
          <a:p>
            <a:pPr lvl="0">
              <a:buClrTx/>
              <a:buFont typeface="Wingdings" pitchFamily="2" charset="2"/>
              <a:buChar char="§"/>
            </a:pPr>
            <a:r>
              <a:rPr lang="en-US"/>
              <a:t>Click to edit Master text styles</a:t>
            </a:r>
          </a:p>
          <a:p>
            <a:pPr lvl="1">
              <a:buClrTx/>
              <a:buFont typeface="Wingdings" pitchFamily="2" charset="2"/>
              <a:buChar char="§"/>
            </a:pPr>
            <a:r>
              <a:rPr lang="en-US"/>
              <a:t>Second level</a:t>
            </a:r>
          </a:p>
          <a:p>
            <a:pPr lvl="2">
              <a:buClrTx/>
              <a:buFont typeface="Wingdings" pitchFamily="2" charset="2"/>
              <a:buChar char="§"/>
            </a:pPr>
            <a:r>
              <a:rPr lang="en-US"/>
              <a:t>Third level</a:t>
            </a:r>
          </a:p>
          <a:p>
            <a:pPr lvl="3">
              <a:buClrTx/>
              <a:buFont typeface="Wingdings" pitchFamily="2" charset="2"/>
              <a:buChar char="§"/>
            </a:pPr>
            <a:r>
              <a:rPr lang="en-US"/>
              <a:t>Fourth level</a:t>
            </a:r>
          </a:p>
          <a:p>
            <a:pPr lvl="4">
              <a:buClrTx/>
              <a:buFont typeface="Wingdings" pitchFamily="2" charset="2"/>
              <a:buChar char="§"/>
            </a:pPr>
            <a:r>
              <a:rPr lang="en-US"/>
              <a:t>Fifth level</a:t>
            </a:r>
            <a:endParaRPr lang="en-US" dirty="0"/>
          </a:p>
        </p:txBody>
      </p:sp>
      <p:sp>
        <p:nvSpPr>
          <p:cNvPr id="5" name="Rectangle 5"/>
          <p:cNvSpPr>
            <a:spLocks noGrp="1" noChangeArrowheads="1"/>
          </p:cNvSpPr>
          <p:nvPr>
            <p:ph type="sldNum" sz="quarter" idx="4"/>
          </p:nvPr>
        </p:nvSpPr>
        <p:spPr>
          <a:xfrm>
            <a:off x="8746225" y="6464800"/>
            <a:ext cx="379474" cy="304800"/>
          </a:xfrm>
          <a:prstGeom prst="rect">
            <a:avLst/>
          </a:prstGeom>
          <a:ln/>
        </p:spPr>
        <p:txBody>
          <a:bodyPr lIns="91432" tIns="45716" rIns="91432" bIns="45716"/>
          <a:lstStyle>
            <a:lvl1pPr algn="ctr">
              <a:defRPr sz="1000">
                <a:latin typeface="Calibri" pitchFamily="34" charset="0"/>
              </a:defRPr>
            </a:lvl1pPr>
          </a:lstStyle>
          <a:p>
            <a:pPr defTabSz="914318"/>
            <a:fld id="{BDF65B5A-95D7-4AE5-867A-9A912C40B1E0}" type="slidenum">
              <a:rPr lang="en-US" smtClean="0">
                <a:solidFill>
                  <a:prstClr val="black"/>
                </a:solidFill>
              </a:rPr>
              <a:pPr defTabSz="914318"/>
              <a:t>‹#›</a:t>
            </a:fld>
            <a:endParaRPr lang="en-US" dirty="0">
              <a:solidFill>
                <a:prstClr val="black"/>
              </a:solidFill>
            </a:endParaRPr>
          </a:p>
        </p:txBody>
      </p:sp>
    </p:spTree>
    <p:extLst>
      <p:ext uri="{BB962C8B-B14F-4D97-AF65-F5344CB8AC3E}">
        <p14:creationId xmlns:p14="http://schemas.microsoft.com/office/powerpoint/2010/main" val="790170781"/>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Lst>
  <p:hf hdr="0" ftr="0" dt="0"/>
  <p:txStyles>
    <p:titleStyle>
      <a:lvl1pPr algn="l" rtl="0" eaLnBrk="1" fontAlgn="base" hangingPunct="1">
        <a:spcBef>
          <a:spcPct val="0"/>
        </a:spcBef>
        <a:spcAft>
          <a:spcPct val="0"/>
        </a:spcAft>
        <a:defRPr lang="en-US" sz="2800" b="1" dirty="0" smtClean="0">
          <a:solidFill>
            <a:schemeClr val="tx1"/>
          </a:solidFill>
          <a:effectLst/>
          <a:latin typeface="Calibri" pitchFamily="34" charset="0"/>
          <a:ea typeface="+mj-ea"/>
          <a:cs typeface="+mj-cs"/>
        </a:defRPr>
      </a:lvl1pPr>
      <a:lvl2pPr algn="l" rtl="0" eaLnBrk="1" fontAlgn="base" hangingPunct="1">
        <a:spcBef>
          <a:spcPct val="0"/>
        </a:spcBef>
        <a:spcAft>
          <a:spcPct val="0"/>
        </a:spcAft>
        <a:defRPr sz="3200" b="1">
          <a:solidFill>
            <a:srgbClr val="000099"/>
          </a:solidFill>
          <a:effectLst>
            <a:outerShdw blurRad="38100" dist="38100" dir="2700000" algn="tl">
              <a:srgbClr val="000000"/>
            </a:outerShdw>
          </a:effectLst>
          <a:latin typeface="Rockwell" pitchFamily="28" charset="0"/>
        </a:defRPr>
      </a:lvl2pPr>
      <a:lvl3pPr algn="l" rtl="0" eaLnBrk="1" fontAlgn="base" hangingPunct="1">
        <a:spcBef>
          <a:spcPct val="0"/>
        </a:spcBef>
        <a:spcAft>
          <a:spcPct val="0"/>
        </a:spcAft>
        <a:defRPr sz="3200" b="1">
          <a:solidFill>
            <a:srgbClr val="000099"/>
          </a:solidFill>
          <a:effectLst>
            <a:outerShdw blurRad="38100" dist="38100" dir="2700000" algn="tl">
              <a:srgbClr val="000000"/>
            </a:outerShdw>
          </a:effectLst>
          <a:latin typeface="Rockwell" pitchFamily="28" charset="0"/>
        </a:defRPr>
      </a:lvl3pPr>
      <a:lvl4pPr algn="l" rtl="0" eaLnBrk="1" fontAlgn="base" hangingPunct="1">
        <a:spcBef>
          <a:spcPct val="0"/>
        </a:spcBef>
        <a:spcAft>
          <a:spcPct val="0"/>
        </a:spcAft>
        <a:defRPr sz="3200" b="1">
          <a:solidFill>
            <a:srgbClr val="000099"/>
          </a:solidFill>
          <a:effectLst>
            <a:outerShdw blurRad="38100" dist="38100" dir="2700000" algn="tl">
              <a:srgbClr val="000000"/>
            </a:outerShdw>
          </a:effectLst>
          <a:latin typeface="Rockwell" pitchFamily="28" charset="0"/>
        </a:defRPr>
      </a:lvl4pPr>
      <a:lvl5pPr algn="l" rtl="0" eaLnBrk="1" fontAlgn="base" hangingPunct="1">
        <a:spcBef>
          <a:spcPct val="0"/>
        </a:spcBef>
        <a:spcAft>
          <a:spcPct val="0"/>
        </a:spcAft>
        <a:defRPr sz="3200" b="1">
          <a:solidFill>
            <a:srgbClr val="000099"/>
          </a:solidFill>
          <a:effectLst>
            <a:outerShdw blurRad="38100" dist="38100" dir="2700000" algn="tl">
              <a:srgbClr val="000000"/>
            </a:outerShdw>
          </a:effectLst>
          <a:latin typeface="Rockwell" pitchFamily="28" charset="0"/>
        </a:defRPr>
      </a:lvl5pPr>
      <a:lvl6pPr marL="457104" algn="l" rtl="0" eaLnBrk="1" fontAlgn="base" hangingPunct="1">
        <a:spcBef>
          <a:spcPct val="0"/>
        </a:spcBef>
        <a:spcAft>
          <a:spcPct val="0"/>
        </a:spcAft>
        <a:defRPr sz="3200" b="1">
          <a:solidFill>
            <a:srgbClr val="000099"/>
          </a:solidFill>
          <a:effectLst>
            <a:outerShdw blurRad="38100" dist="38100" dir="2700000" algn="tl">
              <a:srgbClr val="000000"/>
            </a:outerShdw>
          </a:effectLst>
          <a:latin typeface="Trebuchet MS" pitchFamily="34" charset="0"/>
        </a:defRPr>
      </a:lvl6pPr>
      <a:lvl7pPr marL="914209" algn="l" rtl="0" eaLnBrk="1" fontAlgn="base" hangingPunct="1">
        <a:spcBef>
          <a:spcPct val="0"/>
        </a:spcBef>
        <a:spcAft>
          <a:spcPct val="0"/>
        </a:spcAft>
        <a:defRPr sz="3200" b="1">
          <a:solidFill>
            <a:srgbClr val="000099"/>
          </a:solidFill>
          <a:effectLst>
            <a:outerShdw blurRad="38100" dist="38100" dir="2700000" algn="tl">
              <a:srgbClr val="000000"/>
            </a:outerShdw>
          </a:effectLst>
          <a:latin typeface="Trebuchet MS" pitchFamily="34" charset="0"/>
        </a:defRPr>
      </a:lvl7pPr>
      <a:lvl8pPr marL="1371314" algn="l" rtl="0" eaLnBrk="1" fontAlgn="base" hangingPunct="1">
        <a:spcBef>
          <a:spcPct val="0"/>
        </a:spcBef>
        <a:spcAft>
          <a:spcPct val="0"/>
        </a:spcAft>
        <a:defRPr sz="3200" b="1">
          <a:solidFill>
            <a:srgbClr val="000099"/>
          </a:solidFill>
          <a:effectLst>
            <a:outerShdw blurRad="38100" dist="38100" dir="2700000" algn="tl">
              <a:srgbClr val="000000"/>
            </a:outerShdw>
          </a:effectLst>
          <a:latin typeface="Trebuchet MS" pitchFamily="34" charset="0"/>
        </a:defRPr>
      </a:lvl8pPr>
      <a:lvl9pPr marL="1828418" algn="l" rtl="0" eaLnBrk="1" fontAlgn="base" hangingPunct="1">
        <a:spcBef>
          <a:spcPct val="0"/>
        </a:spcBef>
        <a:spcAft>
          <a:spcPct val="0"/>
        </a:spcAft>
        <a:defRPr sz="3200" b="1">
          <a:solidFill>
            <a:srgbClr val="000099"/>
          </a:solidFill>
          <a:effectLst>
            <a:outerShdw blurRad="38100" dist="38100" dir="2700000" algn="tl">
              <a:srgbClr val="000000"/>
            </a:outerShdw>
          </a:effectLst>
          <a:latin typeface="Trebuchet MS" pitchFamily="34" charset="0"/>
        </a:defRPr>
      </a:lvl9pPr>
    </p:titleStyle>
    <p:bodyStyle>
      <a:lvl1pPr marL="342828" indent="-342828" algn="l" rtl="0" eaLnBrk="1" fontAlgn="base" hangingPunct="1">
        <a:spcBef>
          <a:spcPct val="60000"/>
        </a:spcBef>
        <a:spcAft>
          <a:spcPct val="0"/>
        </a:spcAft>
        <a:buFont typeface="Wingdings" pitchFamily="28" charset="2"/>
        <a:buChar char="q"/>
        <a:defRPr lang="en-US" sz="2400" b="0" dirty="0" smtClean="0">
          <a:solidFill>
            <a:schemeClr val="tx1"/>
          </a:solidFill>
          <a:latin typeface="Calibri" pitchFamily="34" charset="0"/>
          <a:ea typeface="+mn-ea"/>
          <a:cs typeface="+mn-cs"/>
        </a:defRPr>
      </a:lvl1pPr>
      <a:lvl2pPr marL="742794" indent="-285690" algn="l" rtl="0" eaLnBrk="1" fontAlgn="base" hangingPunct="1">
        <a:spcBef>
          <a:spcPct val="60000"/>
        </a:spcBef>
        <a:spcAft>
          <a:spcPct val="0"/>
        </a:spcAft>
        <a:buFont typeface="Wingdings" pitchFamily="28" charset="2"/>
        <a:buChar char="Ø"/>
        <a:defRPr lang="en-US" sz="2400" dirty="0" smtClean="0">
          <a:solidFill>
            <a:schemeClr val="tx1"/>
          </a:solidFill>
          <a:latin typeface="Calibri" pitchFamily="34" charset="0"/>
        </a:defRPr>
      </a:lvl2pPr>
      <a:lvl3pPr marL="1142761" indent="-228551" algn="l" rtl="0" eaLnBrk="1" fontAlgn="base" hangingPunct="1">
        <a:spcBef>
          <a:spcPct val="60000"/>
        </a:spcBef>
        <a:spcAft>
          <a:spcPct val="0"/>
        </a:spcAft>
        <a:buFont typeface="Wingdings" pitchFamily="28" charset="2"/>
        <a:buChar char="v"/>
        <a:defRPr lang="en-US" sz="2400" dirty="0" smtClean="0">
          <a:solidFill>
            <a:schemeClr val="tx1"/>
          </a:solidFill>
          <a:latin typeface="Calibri" pitchFamily="34" charset="0"/>
        </a:defRPr>
      </a:lvl3pPr>
      <a:lvl4pPr marL="1599865" indent="-228551" algn="l" rtl="0" eaLnBrk="1" fontAlgn="base" hangingPunct="1">
        <a:spcBef>
          <a:spcPct val="60000"/>
        </a:spcBef>
        <a:spcAft>
          <a:spcPct val="0"/>
        </a:spcAft>
        <a:buChar char="•"/>
        <a:defRPr lang="en-US" sz="2400" dirty="0" smtClean="0">
          <a:solidFill>
            <a:schemeClr val="tx1"/>
          </a:solidFill>
          <a:latin typeface="Calibri" pitchFamily="34" charset="0"/>
        </a:defRPr>
      </a:lvl4pPr>
      <a:lvl5pPr marL="2056969" indent="-228551" algn="l" rtl="0" eaLnBrk="1" fontAlgn="base" hangingPunct="1">
        <a:spcBef>
          <a:spcPct val="60000"/>
        </a:spcBef>
        <a:spcAft>
          <a:spcPct val="0"/>
        </a:spcAft>
        <a:buFont typeface="Wingdings" pitchFamily="28" charset="2"/>
        <a:buChar char="§"/>
        <a:defRPr lang="en-US" sz="2400" dirty="0" smtClean="0">
          <a:solidFill>
            <a:schemeClr val="tx1"/>
          </a:solidFill>
          <a:latin typeface="Calibri" pitchFamily="34" charset="0"/>
        </a:defRPr>
      </a:lvl5pPr>
      <a:lvl6pPr marL="2514074" indent="-228551" algn="l" rtl="0" eaLnBrk="1" fontAlgn="base" hangingPunct="1">
        <a:spcBef>
          <a:spcPct val="60000"/>
        </a:spcBef>
        <a:spcAft>
          <a:spcPct val="0"/>
        </a:spcAft>
        <a:buFont typeface="Wingdings" pitchFamily="2" charset="2"/>
        <a:buChar char="§"/>
        <a:defRPr>
          <a:solidFill>
            <a:schemeClr val="tx1"/>
          </a:solidFill>
          <a:latin typeface="+mn-lt"/>
        </a:defRPr>
      </a:lvl6pPr>
      <a:lvl7pPr marL="2971179" indent="-228551" algn="l" rtl="0" eaLnBrk="1" fontAlgn="base" hangingPunct="1">
        <a:spcBef>
          <a:spcPct val="60000"/>
        </a:spcBef>
        <a:spcAft>
          <a:spcPct val="0"/>
        </a:spcAft>
        <a:buFont typeface="Wingdings" pitchFamily="2" charset="2"/>
        <a:buChar char="§"/>
        <a:defRPr>
          <a:solidFill>
            <a:schemeClr val="tx1"/>
          </a:solidFill>
          <a:latin typeface="+mn-lt"/>
        </a:defRPr>
      </a:lvl7pPr>
      <a:lvl8pPr marL="3428283" indent="-228551" algn="l" rtl="0" eaLnBrk="1" fontAlgn="base" hangingPunct="1">
        <a:spcBef>
          <a:spcPct val="60000"/>
        </a:spcBef>
        <a:spcAft>
          <a:spcPct val="0"/>
        </a:spcAft>
        <a:buFont typeface="Wingdings" pitchFamily="2" charset="2"/>
        <a:buChar char="§"/>
        <a:defRPr>
          <a:solidFill>
            <a:schemeClr val="tx1"/>
          </a:solidFill>
          <a:latin typeface="+mn-lt"/>
        </a:defRPr>
      </a:lvl8pPr>
      <a:lvl9pPr marL="3885387" indent="-228551" algn="l" rtl="0" eaLnBrk="1" fontAlgn="base" hangingPunct="1">
        <a:spcBef>
          <a:spcPct val="60000"/>
        </a:spcBef>
        <a:spcAft>
          <a:spcPct val="0"/>
        </a:spcAft>
        <a:buFont typeface="Wingdings" pitchFamily="2" charset="2"/>
        <a:buChar char="§"/>
        <a:defRPr>
          <a:solidFill>
            <a:schemeClr val="tx1"/>
          </a:solidFill>
          <a:latin typeface="+mn-lt"/>
        </a:defRPr>
      </a:lvl9pPr>
    </p:bodyStyle>
    <p:otherStyle>
      <a:defPPr>
        <a:defRPr lang="en-US"/>
      </a:defPPr>
      <a:lvl1pPr marL="0" algn="l" defTabSz="914209" rtl="0" eaLnBrk="1" latinLnBrk="0" hangingPunct="1">
        <a:defRPr sz="1800" kern="1200">
          <a:solidFill>
            <a:schemeClr val="tx1"/>
          </a:solidFill>
          <a:latin typeface="+mn-lt"/>
          <a:ea typeface="+mn-ea"/>
          <a:cs typeface="+mn-cs"/>
        </a:defRPr>
      </a:lvl1pPr>
      <a:lvl2pPr marL="457104" algn="l" defTabSz="914209" rtl="0" eaLnBrk="1" latinLnBrk="0" hangingPunct="1">
        <a:defRPr sz="1800" kern="1200">
          <a:solidFill>
            <a:schemeClr val="tx1"/>
          </a:solidFill>
          <a:latin typeface="+mn-lt"/>
          <a:ea typeface="+mn-ea"/>
          <a:cs typeface="+mn-cs"/>
        </a:defRPr>
      </a:lvl2pPr>
      <a:lvl3pPr marL="914209" algn="l" defTabSz="914209" rtl="0" eaLnBrk="1" latinLnBrk="0" hangingPunct="1">
        <a:defRPr sz="1800" kern="1200">
          <a:solidFill>
            <a:schemeClr val="tx1"/>
          </a:solidFill>
          <a:latin typeface="+mn-lt"/>
          <a:ea typeface="+mn-ea"/>
          <a:cs typeface="+mn-cs"/>
        </a:defRPr>
      </a:lvl3pPr>
      <a:lvl4pPr marL="1371314" algn="l" defTabSz="914209" rtl="0" eaLnBrk="1" latinLnBrk="0" hangingPunct="1">
        <a:defRPr sz="1800" kern="1200">
          <a:solidFill>
            <a:schemeClr val="tx1"/>
          </a:solidFill>
          <a:latin typeface="+mn-lt"/>
          <a:ea typeface="+mn-ea"/>
          <a:cs typeface="+mn-cs"/>
        </a:defRPr>
      </a:lvl4pPr>
      <a:lvl5pPr marL="1828418" algn="l" defTabSz="914209" rtl="0" eaLnBrk="1" latinLnBrk="0" hangingPunct="1">
        <a:defRPr sz="1800" kern="1200">
          <a:solidFill>
            <a:schemeClr val="tx1"/>
          </a:solidFill>
          <a:latin typeface="+mn-lt"/>
          <a:ea typeface="+mn-ea"/>
          <a:cs typeface="+mn-cs"/>
        </a:defRPr>
      </a:lvl5pPr>
      <a:lvl6pPr marL="2285521" algn="l" defTabSz="914209" rtl="0" eaLnBrk="1" latinLnBrk="0" hangingPunct="1">
        <a:defRPr sz="1800" kern="1200">
          <a:solidFill>
            <a:schemeClr val="tx1"/>
          </a:solidFill>
          <a:latin typeface="+mn-lt"/>
          <a:ea typeface="+mn-ea"/>
          <a:cs typeface="+mn-cs"/>
        </a:defRPr>
      </a:lvl6pPr>
      <a:lvl7pPr marL="2742626" algn="l" defTabSz="914209" rtl="0" eaLnBrk="1" latinLnBrk="0" hangingPunct="1">
        <a:defRPr sz="1800" kern="1200">
          <a:solidFill>
            <a:schemeClr val="tx1"/>
          </a:solidFill>
          <a:latin typeface="+mn-lt"/>
          <a:ea typeface="+mn-ea"/>
          <a:cs typeface="+mn-cs"/>
        </a:defRPr>
      </a:lvl7pPr>
      <a:lvl8pPr marL="3199731" algn="l" defTabSz="914209" rtl="0" eaLnBrk="1" latinLnBrk="0" hangingPunct="1">
        <a:defRPr sz="1800" kern="1200">
          <a:solidFill>
            <a:schemeClr val="tx1"/>
          </a:solidFill>
          <a:latin typeface="+mn-lt"/>
          <a:ea typeface="+mn-ea"/>
          <a:cs typeface="+mn-cs"/>
        </a:defRPr>
      </a:lvl8pPr>
      <a:lvl9pPr marL="3656835" algn="l" defTabSz="914209"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7B94316-F640-EB4F-B5FF-35A36B92724A}"/>
              </a:ext>
            </a:extLst>
          </p:cNvPr>
          <p:cNvSpPr>
            <a:spLocks noGrp="1"/>
          </p:cNvSpPr>
          <p:nvPr>
            <p:ph type="title"/>
          </p:nvPr>
        </p:nvSpPr>
        <p:spPr>
          <a:xfrm>
            <a:off x="347642" y="365126"/>
            <a:ext cx="8167709"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7FF84786-DE87-AE45-B2BD-1CF769879D5A}"/>
              </a:ext>
            </a:extLst>
          </p:cNvPr>
          <p:cNvSpPr>
            <a:spLocks noGrp="1"/>
          </p:cNvSpPr>
          <p:nvPr>
            <p:ph type="body" idx="1"/>
          </p:nvPr>
        </p:nvSpPr>
        <p:spPr>
          <a:xfrm>
            <a:off x="347642" y="1554480"/>
            <a:ext cx="8167709"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grpSp>
        <p:nvGrpSpPr>
          <p:cNvPr id="11" name="Group 10">
            <a:extLst>
              <a:ext uri="{FF2B5EF4-FFF2-40B4-BE49-F238E27FC236}">
                <a16:creationId xmlns:a16="http://schemas.microsoft.com/office/drawing/2014/main" id="{42598C92-0D40-3A43-A602-0307F33D4824}"/>
              </a:ext>
            </a:extLst>
          </p:cNvPr>
          <p:cNvGrpSpPr>
            <a:grpSpLocks noChangeAspect="1"/>
          </p:cNvGrpSpPr>
          <p:nvPr userDrawn="1"/>
        </p:nvGrpSpPr>
        <p:grpSpPr>
          <a:xfrm>
            <a:off x="347642" y="5987460"/>
            <a:ext cx="3302583" cy="371158"/>
            <a:chOff x="522514" y="5789582"/>
            <a:chExt cx="7339073" cy="618597"/>
          </a:xfrm>
        </p:grpSpPr>
        <p:pic>
          <p:nvPicPr>
            <p:cNvPr id="8" name="Picture 7">
              <a:extLst>
                <a:ext uri="{FF2B5EF4-FFF2-40B4-BE49-F238E27FC236}">
                  <a16:creationId xmlns:a16="http://schemas.microsoft.com/office/drawing/2014/main" id="{55517C80-B804-9B4B-B42A-85B7B04D12DA}"/>
                </a:ext>
              </a:extLst>
            </p:cNvPr>
            <p:cNvPicPr>
              <a:picLocks noChangeAspect="1"/>
            </p:cNvPicPr>
            <p:nvPr userDrawn="1"/>
          </p:nvPicPr>
          <p:blipFill>
            <a:blip r:embed="rId12"/>
            <a:stretch>
              <a:fillRect/>
            </a:stretch>
          </p:blipFill>
          <p:spPr>
            <a:xfrm>
              <a:off x="522514" y="5849379"/>
              <a:ext cx="2552700" cy="558800"/>
            </a:xfrm>
            <a:prstGeom prst="rect">
              <a:avLst/>
            </a:prstGeom>
          </p:spPr>
        </p:pic>
        <p:cxnSp>
          <p:nvCxnSpPr>
            <p:cNvPr id="9" name="Straight Connector 8">
              <a:extLst>
                <a:ext uri="{FF2B5EF4-FFF2-40B4-BE49-F238E27FC236}">
                  <a16:creationId xmlns:a16="http://schemas.microsoft.com/office/drawing/2014/main" id="{497C7A58-FE63-4240-B686-774D1236D423}"/>
                </a:ext>
              </a:extLst>
            </p:cNvPr>
            <p:cNvCxnSpPr/>
            <p:nvPr userDrawn="1"/>
          </p:nvCxnSpPr>
          <p:spPr>
            <a:xfrm>
              <a:off x="3259394" y="5849379"/>
              <a:ext cx="0" cy="55880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796831B9-C273-4948-870F-FFA7DA1B8C8D}"/>
                </a:ext>
              </a:extLst>
            </p:cNvPr>
            <p:cNvSpPr txBox="1"/>
            <p:nvPr userDrawn="1"/>
          </p:nvSpPr>
          <p:spPr>
            <a:xfrm>
              <a:off x="3340337" y="5789582"/>
              <a:ext cx="4521250" cy="615554"/>
            </a:xfrm>
            <a:prstGeom prst="rect">
              <a:avLst/>
            </a:prstGeom>
            <a:noFill/>
          </p:spPr>
          <p:txBody>
            <a:bodyPr wrap="square" rtlCol="0">
              <a:spAutoFit/>
            </a:bodyPr>
            <a:lstStyle/>
            <a:p>
              <a:r>
                <a:rPr lang="en-US" sz="900" dirty="0">
                  <a:latin typeface="+mn-lt"/>
                </a:rPr>
                <a:t>Retaining Employment and Talent After Injury/Illness Network</a:t>
              </a:r>
            </a:p>
          </p:txBody>
        </p:sp>
      </p:grpSp>
      <p:sp>
        <p:nvSpPr>
          <p:cNvPr id="12" name="Rectangle 11">
            <a:extLst>
              <a:ext uri="{FF2B5EF4-FFF2-40B4-BE49-F238E27FC236}">
                <a16:creationId xmlns:a16="http://schemas.microsoft.com/office/drawing/2014/main" id="{8B807A7E-A35E-E54D-BCB4-B463032889DD}"/>
              </a:ext>
            </a:extLst>
          </p:cNvPr>
          <p:cNvSpPr/>
          <p:nvPr userDrawn="1"/>
        </p:nvSpPr>
        <p:spPr>
          <a:xfrm>
            <a:off x="8362337" y="6765039"/>
            <a:ext cx="581508" cy="92962"/>
          </a:xfrm>
          <a:prstGeom prst="rect">
            <a:avLst/>
          </a:prstGeom>
          <a:solidFill>
            <a:srgbClr val="1352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3" name="TextBox 12">
            <a:extLst>
              <a:ext uri="{FF2B5EF4-FFF2-40B4-BE49-F238E27FC236}">
                <a16:creationId xmlns:a16="http://schemas.microsoft.com/office/drawing/2014/main" id="{10AB62D4-0FAD-094B-99F8-58BB88FC5CF9}"/>
              </a:ext>
            </a:extLst>
          </p:cNvPr>
          <p:cNvSpPr txBox="1"/>
          <p:nvPr userDrawn="1"/>
        </p:nvSpPr>
        <p:spPr>
          <a:xfrm>
            <a:off x="8362337" y="6269926"/>
            <a:ext cx="581508" cy="207877"/>
          </a:xfrm>
          <a:prstGeom prst="rect">
            <a:avLst/>
          </a:prstGeom>
          <a:noFill/>
        </p:spPr>
        <p:txBody>
          <a:bodyPr wrap="square" rtlCol="0">
            <a:spAutoFit/>
          </a:bodyPr>
          <a:lstStyle/>
          <a:p>
            <a:pPr algn="ctr"/>
            <a:fld id="{A99BBDAB-5A7E-9140-A08E-AD1068E58EF0}" type="slidenum">
              <a:rPr lang="en-US" sz="751" smtClean="0">
                <a:latin typeface="+mn-lt"/>
              </a:rPr>
              <a:pPr algn="ctr"/>
              <a:t>‹#›</a:t>
            </a:fld>
            <a:endParaRPr lang="en-US" sz="751" dirty="0">
              <a:latin typeface="+mn-lt"/>
            </a:endParaRPr>
          </a:p>
        </p:txBody>
      </p:sp>
    </p:spTree>
    <p:extLst>
      <p:ext uri="{BB962C8B-B14F-4D97-AF65-F5344CB8AC3E}">
        <p14:creationId xmlns:p14="http://schemas.microsoft.com/office/powerpoint/2010/main" val="1845514170"/>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Lst>
  <p:hf hdr="0" ftr="0" dt="0"/>
  <p:txStyles>
    <p:titleStyle>
      <a:lvl1pPr algn="l" defTabSz="685835" rtl="0" eaLnBrk="1" latinLnBrk="0" hangingPunct="1">
        <a:lnSpc>
          <a:spcPct val="90000"/>
        </a:lnSpc>
        <a:spcBef>
          <a:spcPct val="0"/>
        </a:spcBef>
        <a:buNone/>
        <a:defRPr sz="3300" kern="1200">
          <a:solidFill>
            <a:srgbClr val="0D2335"/>
          </a:solidFill>
          <a:latin typeface="+mn-lt"/>
          <a:ea typeface="+mj-ea"/>
          <a:cs typeface="+mj-cs"/>
        </a:defRPr>
      </a:lvl1pPr>
    </p:titleStyle>
    <p:bodyStyle>
      <a:lvl1pPr marL="171458" indent="-171458" algn="l" defTabSz="685835" rtl="0" eaLnBrk="1" latinLnBrk="0" hangingPunct="1">
        <a:lnSpc>
          <a:spcPct val="90000"/>
        </a:lnSpc>
        <a:spcBef>
          <a:spcPts val="751"/>
        </a:spcBef>
        <a:buClr>
          <a:srgbClr val="135280"/>
        </a:buClr>
        <a:buFont typeface="Arial" panose="020B0604020202020204" pitchFamily="34" charset="0"/>
        <a:buChar char="•"/>
        <a:defRPr sz="2100" kern="1200">
          <a:solidFill>
            <a:schemeClr val="tx1"/>
          </a:solidFill>
          <a:latin typeface="+mn-lt"/>
          <a:ea typeface="+mn-ea"/>
          <a:cs typeface="+mn-cs"/>
        </a:defRPr>
      </a:lvl1pPr>
      <a:lvl2pPr marL="514376" indent="-171458" algn="l" defTabSz="685835" rtl="0" eaLnBrk="1" latinLnBrk="0" hangingPunct="1">
        <a:lnSpc>
          <a:spcPct val="90000"/>
        </a:lnSpc>
        <a:spcBef>
          <a:spcPts val="375"/>
        </a:spcBef>
        <a:buClr>
          <a:srgbClr val="135280"/>
        </a:buClr>
        <a:buFont typeface="Courier New" panose="02070309020205020404" pitchFamily="49" charset="0"/>
        <a:buChar char="o"/>
        <a:defRPr sz="1800" kern="1200">
          <a:solidFill>
            <a:schemeClr val="tx1"/>
          </a:solidFill>
          <a:latin typeface="+mn-lt"/>
          <a:ea typeface="+mn-ea"/>
          <a:cs typeface="+mn-cs"/>
        </a:defRPr>
      </a:lvl2pPr>
      <a:lvl3pPr marL="857294" indent="-171458" algn="l" defTabSz="685835" rtl="0" eaLnBrk="1" latinLnBrk="0" hangingPunct="1">
        <a:lnSpc>
          <a:spcPct val="90000"/>
        </a:lnSpc>
        <a:spcBef>
          <a:spcPts val="375"/>
        </a:spcBef>
        <a:buClr>
          <a:srgbClr val="0D2335"/>
        </a:buClr>
        <a:buFont typeface="Wingdings" pitchFamily="2" charset="2"/>
        <a:buChar char="§"/>
        <a:defRPr sz="1500" kern="1200">
          <a:solidFill>
            <a:schemeClr val="tx1"/>
          </a:solidFill>
          <a:latin typeface="+mn-lt"/>
          <a:ea typeface="+mn-ea"/>
          <a:cs typeface="+mn-cs"/>
        </a:defRPr>
      </a:lvl3pPr>
      <a:lvl4pPr marL="1200212" indent="-171458" algn="l" defTabSz="685835" rtl="0" eaLnBrk="1" latinLnBrk="0" hangingPunct="1">
        <a:lnSpc>
          <a:spcPct val="90000"/>
        </a:lnSpc>
        <a:spcBef>
          <a:spcPts val="375"/>
        </a:spcBef>
        <a:buClr>
          <a:srgbClr val="0D2335"/>
        </a:buClr>
        <a:buFont typeface="Wingdings" pitchFamily="2" charset="2"/>
        <a:buChar char="Ø"/>
        <a:defRPr sz="1350" kern="1200">
          <a:solidFill>
            <a:schemeClr val="tx1"/>
          </a:solidFill>
          <a:latin typeface="+mn-lt"/>
          <a:ea typeface="+mn-ea"/>
          <a:cs typeface="+mn-cs"/>
        </a:defRPr>
      </a:lvl4pPr>
      <a:lvl5pPr marL="1543129" indent="-171458" algn="l" defTabSz="685835" rtl="0" eaLnBrk="1" latinLnBrk="0" hangingPunct="1">
        <a:lnSpc>
          <a:spcPct val="90000"/>
        </a:lnSpc>
        <a:spcBef>
          <a:spcPts val="375"/>
        </a:spcBef>
        <a:buClr>
          <a:srgbClr val="0D2335"/>
        </a:buClr>
        <a:buFont typeface="Wingdings" pitchFamily="2" charset="2"/>
        <a:buChar char="Ø"/>
        <a:defRPr sz="1350" kern="1200">
          <a:solidFill>
            <a:schemeClr val="tx1"/>
          </a:solidFill>
          <a:latin typeface="+mn-lt"/>
          <a:ea typeface="+mn-ea"/>
          <a:cs typeface="+mn-cs"/>
        </a:defRPr>
      </a:lvl5pPr>
      <a:lvl6pPr marL="1886046" indent="-171458" algn="l" defTabSz="6858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964" indent="-171458" algn="l" defTabSz="6858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881" indent="-171458" algn="l" defTabSz="6858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799" indent="-171458" algn="l" defTabSz="6858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35" rtl="0" eaLnBrk="1" latinLnBrk="0" hangingPunct="1">
        <a:defRPr sz="1350" kern="1200">
          <a:solidFill>
            <a:schemeClr val="tx1"/>
          </a:solidFill>
          <a:latin typeface="+mn-lt"/>
          <a:ea typeface="+mn-ea"/>
          <a:cs typeface="+mn-cs"/>
        </a:defRPr>
      </a:lvl1pPr>
      <a:lvl2pPr marL="342918" algn="l" defTabSz="685835" rtl="0" eaLnBrk="1" latinLnBrk="0" hangingPunct="1">
        <a:defRPr sz="1350" kern="1200">
          <a:solidFill>
            <a:schemeClr val="tx1"/>
          </a:solidFill>
          <a:latin typeface="+mn-lt"/>
          <a:ea typeface="+mn-ea"/>
          <a:cs typeface="+mn-cs"/>
        </a:defRPr>
      </a:lvl2pPr>
      <a:lvl3pPr marL="685835" algn="l" defTabSz="685835" rtl="0" eaLnBrk="1" latinLnBrk="0" hangingPunct="1">
        <a:defRPr sz="1350" kern="1200">
          <a:solidFill>
            <a:schemeClr val="tx1"/>
          </a:solidFill>
          <a:latin typeface="+mn-lt"/>
          <a:ea typeface="+mn-ea"/>
          <a:cs typeface="+mn-cs"/>
        </a:defRPr>
      </a:lvl3pPr>
      <a:lvl4pPr marL="1028753" algn="l" defTabSz="685835" rtl="0" eaLnBrk="1" latinLnBrk="0" hangingPunct="1">
        <a:defRPr sz="1350" kern="1200">
          <a:solidFill>
            <a:schemeClr val="tx1"/>
          </a:solidFill>
          <a:latin typeface="+mn-lt"/>
          <a:ea typeface="+mn-ea"/>
          <a:cs typeface="+mn-cs"/>
        </a:defRPr>
      </a:lvl4pPr>
      <a:lvl5pPr marL="1371671" algn="l" defTabSz="685835" rtl="0" eaLnBrk="1" latinLnBrk="0" hangingPunct="1">
        <a:defRPr sz="1350" kern="1200">
          <a:solidFill>
            <a:schemeClr val="tx1"/>
          </a:solidFill>
          <a:latin typeface="+mn-lt"/>
          <a:ea typeface="+mn-ea"/>
          <a:cs typeface="+mn-cs"/>
        </a:defRPr>
      </a:lvl5pPr>
      <a:lvl6pPr marL="1714588" algn="l" defTabSz="685835" rtl="0" eaLnBrk="1" latinLnBrk="0" hangingPunct="1">
        <a:defRPr sz="1350" kern="1200">
          <a:solidFill>
            <a:schemeClr val="tx1"/>
          </a:solidFill>
          <a:latin typeface="+mn-lt"/>
          <a:ea typeface="+mn-ea"/>
          <a:cs typeface="+mn-cs"/>
        </a:defRPr>
      </a:lvl6pPr>
      <a:lvl7pPr marL="2057505" algn="l" defTabSz="685835" rtl="0" eaLnBrk="1" latinLnBrk="0" hangingPunct="1">
        <a:defRPr sz="1350" kern="1200">
          <a:solidFill>
            <a:schemeClr val="tx1"/>
          </a:solidFill>
          <a:latin typeface="+mn-lt"/>
          <a:ea typeface="+mn-ea"/>
          <a:cs typeface="+mn-cs"/>
        </a:defRPr>
      </a:lvl7pPr>
      <a:lvl8pPr marL="2400422" algn="l" defTabSz="685835" rtl="0" eaLnBrk="1" latinLnBrk="0" hangingPunct="1">
        <a:defRPr sz="1350" kern="1200">
          <a:solidFill>
            <a:schemeClr val="tx1"/>
          </a:solidFill>
          <a:latin typeface="+mn-lt"/>
          <a:ea typeface="+mn-ea"/>
          <a:cs typeface="+mn-cs"/>
        </a:defRPr>
      </a:lvl8pPr>
      <a:lvl9pPr marL="2743340" algn="l" defTabSz="685835"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45.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hyperlink" Target="https://www.surveymonkey.com/r/MH_COP_8-20-2020" TargetMode="External"/><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4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ED8EA-DD3B-7E48-A921-73A9737F95F3}"/>
              </a:ext>
            </a:extLst>
          </p:cNvPr>
          <p:cNvSpPr>
            <a:spLocks noGrp="1"/>
          </p:cNvSpPr>
          <p:nvPr>
            <p:ph type="ctrTitle"/>
          </p:nvPr>
        </p:nvSpPr>
        <p:spPr>
          <a:xfrm>
            <a:off x="391886" y="2228851"/>
            <a:ext cx="6896192" cy="2557220"/>
          </a:xfrm>
        </p:spPr>
        <p:txBody>
          <a:bodyPr>
            <a:normAutofit fontScale="90000"/>
          </a:bodyPr>
          <a:lstStyle/>
          <a:p>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r>
              <a:rPr lang="en-US" sz="3975" dirty="0"/>
              <a:t>RETAIN Community of Practice</a:t>
            </a:r>
            <a:br>
              <a:rPr lang="en-US" sz="3975" dirty="0"/>
            </a:br>
            <a:br>
              <a:rPr lang="en-US" dirty="0"/>
            </a:br>
            <a:endParaRPr lang="en-US" dirty="0"/>
          </a:p>
        </p:txBody>
      </p:sp>
      <p:sp>
        <p:nvSpPr>
          <p:cNvPr id="3" name="Subtitle 2">
            <a:extLst>
              <a:ext uri="{FF2B5EF4-FFF2-40B4-BE49-F238E27FC236}">
                <a16:creationId xmlns:a16="http://schemas.microsoft.com/office/drawing/2014/main" id="{3C75A676-7A38-C847-82DA-A1DCF922AF5D}"/>
              </a:ext>
            </a:extLst>
          </p:cNvPr>
          <p:cNvSpPr>
            <a:spLocks noGrp="1"/>
          </p:cNvSpPr>
          <p:nvPr>
            <p:ph type="subTitle" idx="1"/>
          </p:nvPr>
        </p:nvSpPr>
        <p:spPr/>
        <p:txBody>
          <a:bodyPr>
            <a:normAutofit/>
          </a:bodyPr>
          <a:lstStyle/>
          <a:p>
            <a:r>
              <a:rPr lang="en-US" sz="2800" dirty="0"/>
              <a:t>August 20, 2020</a:t>
            </a:r>
          </a:p>
        </p:txBody>
      </p:sp>
    </p:spTree>
    <p:custDataLst>
      <p:tags r:id="rId1"/>
    </p:custDataLst>
    <p:extLst>
      <p:ext uri="{BB962C8B-B14F-4D97-AF65-F5344CB8AC3E}">
        <p14:creationId xmlns:p14="http://schemas.microsoft.com/office/powerpoint/2010/main" val="26916917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BA8224-0A76-4D85-96F5-03E11894F678}"/>
              </a:ext>
            </a:extLst>
          </p:cNvPr>
          <p:cNvSpPr>
            <a:spLocks noGrp="1"/>
          </p:cNvSpPr>
          <p:nvPr>
            <p:ph type="title"/>
          </p:nvPr>
        </p:nvSpPr>
        <p:spPr/>
        <p:txBody>
          <a:bodyPr>
            <a:normAutofit/>
          </a:bodyPr>
          <a:lstStyle/>
          <a:p>
            <a:r>
              <a:rPr lang="en-US" sz="3300" dirty="0">
                <a:latin typeface="Calibri" panose="020F0502020204030204" pitchFamily="34" charset="0"/>
                <a:cs typeface="Calibri" panose="020F0502020204030204" pitchFamily="34" charset="0"/>
              </a:rPr>
              <a:t>Case Study 1</a:t>
            </a:r>
          </a:p>
        </p:txBody>
      </p:sp>
      <p:sp>
        <p:nvSpPr>
          <p:cNvPr id="3" name="Content Placeholder 2">
            <a:extLst>
              <a:ext uri="{FF2B5EF4-FFF2-40B4-BE49-F238E27FC236}">
                <a16:creationId xmlns:a16="http://schemas.microsoft.com/office/drawing/2014/main" id="{2CEE3F17-47F2-4BC6-9E7F-DF7C6535FABC}"/>
              </a:ext>
            </a:extLst>
          </p:cNvPr>
          <p:cNvSpPr>
            <a:spLocks noGrp="1"/>
          </p:cNvSpPr>
          <p:nvPr>
            <p:ph sz="quarter" idx="10"/>
          </p:nvPr>
        </p:nvSpPr>
        <p:spPr>
          <a:xfrm>
            <a:off x="457200" y="1328420"/>
            <a:ext cx="8229600" cy="4937760"/>
          </a:xfrm>
        </p:spPr>
        <p:txBody>
          <a:bodyPr>
            <a:normAutofit/>
          </a:bodyPr>
          <a:lstStyle/>
          <a:p>
            <a:pPr marL="457200" indent="-457200">
              <a:buFont typeface="Arial" panose="020B0604020202020204" pitchFamily="34" charset="0"/>
              <a:buChar char="•"/>
            </a:pPr>
            <a:r>
              <a:rPr lang="en-US" sz="2600" dirty="0">
                <a:latin typeface="Calibri" panose="020F0502020204030204" pitchFamily="34" charset="0"/>
                <a:cs typeface="Calibri" panose="020F0502020204030204" pitchFamily="34" charset="0"/>
              </a:rPr>
              <a:t>43 y/o female social worker </a:t>
            </a:r>
          </a:p>
          <a:p>
            <a:pPr marL="457200" indent="-457200">
              <a:buFont typeface="Arial" panose="020B0604020202020204" pitchFamily="34" charset="0"/>
              <a:buChar char="•"/>
            </a:pPr>
            <a:r>
              <a:rPr lang="en-US" sz="2600" dirty="0">
                <a:latin typeface="Calibri" panose="020F0502020204030204" pitchFamily="34" charset="0"/>
                <a:cs typeface="Calibri" panose="020F0502020204030204" pitchFamily="34" charset="0"/>
              </a:rPr>
              <a:t>Works with students with developmental challenges</a:t>
            </a:r>
          </a:p>
          <a:p>
            <a:pPr marL="457200" indent="-457200">
              <a:buFont typeface="Arial" panose="020B0604020202020204" pitchFamily="34" charset="0"/>
              <a:buChar char="•"/>
            </a:pPr>
            <a:r>
              <a:rPr lang="en-US" sz="2600" dirty="0">
                <a:latin typeface="Calibri" panose="020F0502020204030204" pitchFamily="34" charset="0"/>
                <a:cs typeface="Calibri" panose="020F0502020204030204" pitchFamily="34" charset="0"/>
              </a:rPr>
              <a:t>Presented to the clinic after being attacked by one of her students.  </a:t>
            </a:r>
          </a:p>
          <a:p>
            <a:pPr marL="457200" indent="-457200">
              <a:buFont typeface="Arial" panose="020B0604020202020204" pitchFamily="34" charset="0"/>
              <a:buChar char="•"/>
            </a:pPr>
            <a:r>
              <a:rPr lang="en-US" sz="2600" dirty="0">
                <a:latin typeface="Calibri" panose="020F0502020204030204" pitchFamily="34" charset="0"/>
                <a:cs typeface="Calibri" panose="020F0502020204030204" pitchFamily="34" charset="0"/>
              </a:rPr>
              <a:t>Multiple bites were noted to both arms as well as bruising.  </a:t>
            </a:r>
          </a:p>
          <a:p>
            <a:pPr marL="457200" indent="-457200">
              <a:buFont typeface="Arial" panose="020B0604020202020204" pitchFamily="34" charset="0"/>
              <a:buChar char="•"/>
            </a:pPr>
            <a:r>
              <a:rPr lang="en-US" sz="2600" dirty="0">
                <a:latin typeface="Calibri" panose="020F0502020204030204" pitchFamily="34" charset="0"/>
                <a:cs typeface="Calibri" panose="020F0502020204030204" pitchFamily="34" charset="0"/>
              </a:rPr>
              <a:t>One bite was actively bleeding.  </a:t>
            </a:r>
          </a:p>
          <a:p>
            <a:pPr marL="457200" indent="-457200">
              <a:buFont typeface="Arial" panose="020B0604020202020204" pitchFamily="34" charset="0"/>
              <a:buChar char="•"/>
            </a:pPr>
            <a:r>
              <a:rPr lang="en-US" sz="2600" dirty="0">
                <a:latin typeface="Calibri" panose="020F0502020204030204" pitchFamily="34" charset="0"/>
                <a:cs typeface="Calibri" panose="020F0502020204030204" pitchFamily="34" charset="0"/>
              </a:rPr>
              <a:t>She did not want to report the injury and was more concerned with getting back to her “kids.” </a:t>
            </a:r>
          </a:p>
        </p:txBody>
      </p:sp>
    </p:spTree>
    <p:extLst>
      <p:ext uri="{BB962C8B-B14F-4D97-AF65-F5344CB8AC3E}">
        <p14:creationId xmlns:p14="http://schemas.microsoft.com/office/powerpoint/2010/main" val="8681862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692598-64CD-451B-B7D2-29C418B8E283}"/>
              </a:ext>
            </a:extLst>
          </p:cNvPr>
          <p:cNvSpPr>
            <a:spLocks noGrp="1"/>
          </p:cNvSpPr>
          <p:nvPr>
            <p:ph type="title"/>
          </p:nvPr>
        </p:nvSpPr>
        <p:spPr/>
        <p:txBody>
          <a:bodyPr>
            <a:normAutofit/>
          </a:bodyPr>
          <a:lstStyle/>
          <a:p>
            <a:r>
              <a:rPr lang="en-US" sz="3300" dirty="0">
                <a:latin typeface="Calibri" panose="020F0502020204030204" pitchFamily="34" charset="0"/>
                <a:cs typeface="Calibri" panose="020F0502020204030204" pitchFamily="34" charset="0"/>
              </a:rPr>
              <a:t>What are things we should consider or be aware of with this type of injury?</a:t>
            </a:r>
          </a:p>
        </p:txBody>
      </p:sp>
      <p:sp>
        <p:nvSpPr>
          <p:cNvPr id="3" name="Content Placeholder 2">
            <a:extLst>
              <a:ext uri="{FF2B5EF4-FFF2-40B4-BE49-F238E27FC236}">
                <a16:creationId xmlns:a16="http://schemas.microsoft.com/office/drawing/2014/main" id="{D3969B00-B9DD-4CC4-8DE1-8E51BBF34FEC}"/>
              </a:ext>
            </a:extLst>
          </p:cNvPr>
          <p:cNvSpPr>
            <a:spLocks noGrp="1"/>
          </p:cNvSpPr>
          <p:nvPr>
            <p:ph sz="quarter" idx="10"/>
          </p:nvPr>
        </p:nvSpPr>
        <p:spPr>
          <a:xfrm>
            <a:off x="762000" y="1879600"/>
            <a:ext cx="7924800" cy="3327400"/>
          </a:xfrm>
        </p:spPr>
        <p:txBody>
          <a:bodyPr/>
          <a:lstStyle/>
          <a:p>
            <a:pPr marL="457200" indent="-457200">
              <a:buFont typeface="+mj-lt"/>
              <a:buAutoNum type="arabicPeriod"/>
            </a:pPr>
            <a:r>
              <a:rPr lang="en-US" sz="2800" dirty="0">
                <a:latin typeface="Calibri" panose="020F0502020204030204" pitchFamily="34" charset="0"/>
                <a:cs typeface="Calibri" panose="020F0502020204030204" pitchFamily="34" charset="0"/>
              </a:rPr>
              <a:t>This is a BBP exposure.  </a:t>
            </a:r>
          </a:p>
          <a:p>
            <a:pPr marL="457200" indent="-457200">
              <a:buFont typeface="+mj-lt"/>
              <a:buAutoNum type="arabicPeriod"/>
            </a:pPr>
            <a:endParaRPr lang="en-US" sz="2800" dirty="0">
              <a:latin typeface="Calibri" panose="020F0502020204030204" pitchFamily="34" charset="0"/>
              <a:cs typeface="Calibri" panose="020F0502020204030204" pitchFamily="34" charset="0"/>
            </a:endParaRPr>
          </a:p>
          <a:p>
            <a:pPr marL="457200" indent="-457200">
              <a:buFont typeface="+mj-lt"/>
              <a:buAutoNum type="arabicPeriod"/>
            </a:pPr>
            <a:r>
              <a:rPr lang="en-US" sz="2800" dirty="0">
                <a:latin typeface="Calibri" panose="020F0502020204030204" pitchFamily="34" charset="0"/>
                <a:cs typeface="Calibri" panose="020F0502020204030204" pitchFamily="34" charset="0"/>
              </a:rPr>
              <a:t>Vaccination status. </a:t>
            </a:r>
          </a:p>
          <a:p>
            <a:pPr marL="457200" indent="-457200">
              <a:buFont typeface="+mj-lt"/>
              <a:buAutoNum type="arabicPeriod"/>
            </a:pPr>
            <a:endParaRPr lang="en-US" sz="2800" dirty="0">
              <a:latin typeface="Calibri" panose="020F0502020204030204" pitchFamily="34" charset="0"/>
              <a:cs typeface="Calibri" panose="020F0502020204030204" pitchFamily="34" charset="0"/>
            </a:endParaRPr>
          </a:p>
          <a:p>
            <a:pPr marL="457200" indent="-457200">
              <a:buFont typeface="+mj-lt"/>
              <a:buAutoNum type="arabicPeriod"/>
            </a:pPr>
            <a:r>
              <a:rPr lang="en-US" sz="2800" dirty="0">
                <a:latin typeface="Calibri" panose="020F0502020204030204" pitchFamily="34" charset="0"/>
                <a:cs typeface="Calibri" panose="020F0502020204030204" pitchFamily="34" charset="0"/>
              </a:rPr>
              <a:t>PTSD?  </a:t>
            </a:r>
          </a:p>
          <a:p>
            <a:endParaRPr lang="en-US" dirty="0"/>
          </a:p>
        </p:txBody>
      </p:sp>
    </p:spTree>
    <p:extLst>
      <p:ext uri="{BB962C8B-B14F-4D97-AF65-F5344CB8AC3E}">
        <p14:creationId xmlns:p14="http://schemas.microsoft.com/office/powerpoint/2010/main" val="8062874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0619E-752F-46BC-A938-13A583471960}"/>
              </a:ext>
            </a:extLst>
          </p:cNvPr>
          <p:cNvSpPr>
            <a:spLocks noGrp="1"/>
          </p:cNvSpPr>
          <p:nvPr>
            <p:ph type="title"/>
          </p:nvPr>
        </p:nvSpPr>
        <p:spPr>
          <a:xfrm>
            <a:off x="457200" y="660400"/>
            <a:ext cx="8394700" cy="756920"/>
          </a:xfrm>
        </p:spPr>
        <p:txBody>
          <a:bodyPr>
            <a:noAutofit/>
          </a:bodyPr>
          <a:lstStyle/>
          <a:p>
            <a:r>
              <a:rPr lang="en-US" sz="3100" dirty="0">
                <a:latin typeface="Calibri" panose="020F0502020204030204" pitchFamily="34" charset="0"/>
                <a:cs typeface="Calibri" panose="020F0502020204030204" pitchFamily="34" charset="0"/>
              </a:rPr>
              <a:t>What should the employer be aware of in this case?  How should they respond to the employee?</a:t>
            </a:r>
            <a:br>
              <a:rPr lang="en-US" sz="3100" dirty="0">
                <a:latin typeface="Calibri" panose="020F0502020204030204" pitchFamily="34" charset="0"/>
                <a:cs typeface="Calibri" panose="020F0502020204030204" pitchFamily="34" charset="0"/>
              </a:rPr>
            </a:br>
            <a:endParaRPr lang="en-US" sz="3100"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7AE799E9-61E3-4250-85AB-4B9EB1C0B708}"/>
              </a:ext>
            </a:extLst>
          </p:cNvPr>
          <p:cNvSpPr>
            <a:spLocks noGrp="1"/>
          </p:cNvSpPr>
          <p:nvPr>
            <p:ph sz="quarter" idx="10"/>
          </p:nvPr>
        </p:nvSpPr>
        <p:spPr>
          <a:xfrm>
            <a:off x="660400" y="1724660"/>
            <a:ext cx="7772400" cy="5166360"/>
          </a:xfrm>
        </p:spPr>
        <p:txBody>
          <a:bodyPr/>
          <a:lstStyle/>
          <a:p>
            <a:pPr marL="457200" indent="-457200">
              <a:buFont typeface="+mj-lt"/>
              <a:buAutoNum type="arabicPeriod"/>
            </a:pPr>
            <a:r>
              <a:rPr lang="en-US" sz="2800" dirty="0">
                <a:latin typeface="Calibri" panose="020F0502020204030204" pitchFamily="34" charset="0"/>
                <a:cs typeface="Calibri" panose="020F0502020204030204" pitchFamily="34" charset="0"/>
              </a:rPr>
              <a:t>Immediate clinic visit, evaluation and follow up. </a:t>
            </a:r>
          </a:p>
          <a:p>
            <a:pPr marL="457200" indent="-457200">
              <a:buFont typeface="+mj-lt"/>
              <a:buAutoNum type="arabicPeriod"/>
            </a:pPr>
            <a:endParaRPr lang="en-US" sz="2800" dirty="0">
              <a:latin typeface="Calibri" panose="020F0502020204030204" pitchFamily="34" charset="0"/>
              <a:cs typeface="Calibri" panose="020F0502020204030204" pitchFamily="34" charset="0"/>
            </a:endParaRPr>
          </a:p>
          <a:p>
            <a:pPr marL="457200" indent="-457200">
              <a:buFont typeface="+mj-lt"/>
              <a:buAutoNum type="arabicPeriod"/>
            </a:pPr>
            <a:r>
              <a:rPr lang="en-US" sz="2800" dirty="0">
                <a:latin typeface="Calibri" panose="020F0502020204030204" pitchFamily="34" charset="0"/>
                <a:cs typeface="Calibri" panose="020F0502020204030204" pitchFamily="34" charset="0"/>
              </a:rPr>
              <a:t>Does this employee need additional EAP support?  </a:t>
            </a:r>
          </a:p>
          <a:p>
            <a:pPr marL="457200" indent="-457200">
              <a:buFont typeface="+mj-lt"/>
              <a:buAutoNum type="arabicPeriod"/>
            </a:pPr>
            <a:endParaRPr lang="en-US" sz="2800" dirty="0">
              <a:latin typeface="Calibri" panose="020F0502020204030204" pitchFamily="34" charset="0"/>
              <a:cs typeface="Calibri" panose="020F0502020204030204" pitchFamily="34" charset="0"/>
            </a:endParaRPr>
          </a:p>
          <a:p>
            <a:pPr marL="457200" indent="-457200">
              <a:buFont typeface="+mj-lt"/>
              <a:buAutoNum type="arabicPeriod"/>
            </a:pPr>
            <a:r>
              <a:rPr lang="en-US" sz="2800" dirty="0">
                <a:latin typeface="Calibri" panose="020F0502020204030204" pitchFamily="34" charset="0"/>
                <a:cs typeface="Calibri" panose="020F0502020204030204" pitchFamily="34" charset="0"/>
              </a:rPr>
              <a:t>Encourage RTW </a:t>
            </a:r>
          </a:p>
          <a:p>
            <a:endParaRPr lang="en-US" dirty="0"/>
          </a:p>
        </p:txBody>
      </p:sp>
    </p:spTree>
    <p:extLst>
      <p:ext uri="{BB962C8B-B14F-4D97-AF65-F5344CB8AC3E}">
        <p14:creationId xmlns:p14="http://schemas.microsoft.com/office/powerpoint/2010/main" val="39241595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B548D3-9382-4AC4-BFDB-74A84220573E}"/>
              </a:ext>
            </a:extLst>
          </p:cNvPr>
          <p:cNvSpPr>
            <a:spLocks noGrp="1"/>
          </p:cNvSpPr>
          <p:nvPr>
            <p:ph type="title"/>
          </p:nvPr>
        </p:nvSpPr>
        <p:spPr>
          <a:xfrm>
            <a:off x="444500" y="147320"/>
            <a:ext cx="8229600" cy="728003"/>
          </a:xfrm>
        </p:spPr>
        <p:txBody>
          <a:bodyPr>
            <a:normAutofit/>
          </a:bodyPr>
          <a:lstStyle/>
          <a:p>
            <a:r>
              <a:rPr lang="en-US" sz="3200" dirty="0">
                <a:latin typeface="Calibri" panose="020F0502020204030204" pitchFamily="34" charset="0"/>
                <a:cs typeface="Calibri" panose="020F0502020204030204" pitchFamily="34" charset="0"/>
              </a:rPr>
              <a:t>Case Study 2</a:t>
            </a:r>
          </a:p>
        </p:txBody>
      </p:sp>
      <p:sp>
        <p:nvSpPr>
          <p:cNvPr id="3" name="Content Placeholder 2">
            <a:extLst>
              <a:ext uri="{FF2B5EF4-FFF2-40B4-BE49-F238E27FC236}">
                <a16:creationId xmlns:a16="http://schemas.microsoft.com/office/drawing/2014/main" id="{616F0E92-5CDF-4E68-B307-C531796EC95B}"/>
              </a:ext>
            </a:extLst>
          </p:cNvPr>
          <p:cNvSpPr>
            <a:spLocks noGrp="1"/>
          </p:cNvSpPr>
          <p:nvPr>
            <p:ph sz="quarter" idx="10"/>
          </p:nvPr>
        </p:nvSpPr>
        <p:spPr>
          <a:xfrm>
            <a:off x="241300" y="875323"/>
            <a:ext cx="8458200" cy="5681980"/>
          </a:xfrm>
        </p:spPr>
        <p:txBody>
          <a:bodyPr>
            <a:noAutofit/>
          </a:bodyPr>
          <a:lstStyle/>
          <a:p>
            <a:pPr marL="457200" indent="-457200">
              <a:buFont typeface="Arial" panose="020B0604020202020204" pitchFamily="34" charset="0"/>
              <a:buChar char="•"/>
            </a:pPr>
            <a:r>
              <a:rPr lang="en-US" sz="2600" dirty="0">
                <a:effectLst/>
                <a:latin typeface="Calibri" panose="020F0502020204030204" pitchFamily="34" charset="0"/>
                <a:ea typeface="Calibri" panose="020F0502020204030204" pitchFamily="34" charset="0"/>
                <a:cs typeface="Calibri" panose="020F0502020204030204" pitchFamily="34" charset="0"/>
              </a:rPr>
              <a:t>35 y/o male with a head injury.  Employee was working at a construction site where he was hit by a beam as it was passing nearby. </a:t>
            </a:r>
          </a:p>
          <a:p>
            <a:pPr marL="457200" indent="-457200">
              <a:buFont typeface="Arial" panose="020B0604020202020204" pitchFamily="34" charset="0"/>
              <a:buChar char="•"/>
            </a:pPr>
            <a:r>
              <a:rPr lang="en-US" sz="2600" dirty="0">
                <a:effectLst/>
                <a:latin typeface="Calibri" panose="020F0502020204030204" pitchFamily="34" charset="0"/>
                <a:ea typeface="Calibri" panose="020F0502020204030204" pitchFamily="34" charset="0"/>
                <a:cs typeface="Calibri" panose="020F0502020204030204" pitchFamily="34" charset="0"/>
              </a:rPr>
              <a:t>He was wearing a hard hat, but the beam hit the area around his left eye.  He was immediately taken to the ED. </a:t>
            </a:r>
          </a:p>
          <a:p>
            <a:pPr marL="457200" indent="-457200">
              <a:buFont typeface="Arial" panose="020B0604020202020204" pitchFamily="34" charset="0"/>
              <a:buChar char="•"/>
            </a:pPr>
            <a:r>
              <a:rPr lang="en-US" sz="2600" dirty="0">
                <a:effectLst/>
                <a:latin typeface="Calibri" panose="020F0502020204030204" pitchFamily="34" charset="0"/>
                <a:ea typeface="Calibri" panose="020F0502020204030204" pitchFamily="34" charset="0"/>
                <a:cs typeface="Calibri" panose="020F0502020204030204" pitchFamily="34" charset="0"/>
              </a:rPr>
              <a:t>No orbital fracture seen on a CT scan </a:t>
            </a:r>
          </a:p>
          <a:p>
            <a:pPr marL="457200" indent="-457200">
              <a:buFont typeface="Arial" panose="020B0604020202020204" pitchFamily="34" charset="0"/>
              <a:buChar char="•"/>
            </a:pPr>
            <a:r>
              <a:rPr lang="en-US" sz="2600" dirty="0">
                <a:effectLst/>
                <a:latin typeface="Calibri" panose="020F0502020204030204" pitchFamily="34" charset="0"/>
                <a:ea typeface="Calibri" panose="020F0502020204030204" pitchFamily="34" charset="0"/>
                <a:cs typeface="Calibri" panose="020F0502020204030204" pitchFamily="34" charset="0"/>
              </a:rPr>
              <a:t>Upon evaluation the next day in an outpatient clinic, his left eye was significantly bruised and swollen.  He was in some pain.  </a:t>
            </a:r>
          </a:p>
          <a:p>
            <a:pPr marL="457200" indent="-457200">
              <a:buFont typeface="Arial" panose="020B0604020202020204" pitchFamily="34" charset="0"/>
              <a:buChar char="•"/>
            </a:pPr>
            <a:r>
              <a:rPr lang="en-US" sz="2600" dirty="0">
                <a:effectLst/>
                <a:latin typeface="Calibri" panose="020F0502020204030204" pitchFamily="34" charset="0"/>
                <a:ea typeface="Calibri" panose="020F0502020204030204" pitchFamily="34" charset="0"/>
                <a:cs typeface="Calibri" panose="020F0502020204030204" pitchFamily="34" charset="0"/>
              </a:rPr>
              <a:t>He remained compliant with his follow up appointments and recovered without sequelae.  </a:t>
            </a:r>
          </a:p>
          <a:p>
            <a:pPr marL="457200" indent="-457200">
              <a:buFont typeface="Arial" panose="020B0604020202020204" pitchFamily="34" charset="0"/>
              <a:buChar char="•"/>
            </a:pPr>
            <a:r>
              <a:rPr lang="en-US" sz="2600" dirty="0">
                <a:effectLst/>
                <a:latin typeface="Calibri" panose="020F0502020204030204" pitchFamily="34" charset="0"/>
                <a:ea typeface="Calibri" panose="020F0502020204030204" pitchFamily="34" charset="0"/>
                <a:cs typeface="Calibri" panose="020F0502020204030204" pitchFamily="34" charset="0"/>
              </a:rPr>
              <a:t>There was significant pushback and questioning by the site supervisor who was very concerned about this recordable injury.  </a:t>
            </a:r>
          </a:p>
        </p:txBody>
      </p:sp>
    </p:spTree>
    <p:extLst>
      <p:ext uri="{BB962C8B-B14F-4D97-AF65-F5344CB8AC3E}">
        <p14:creationId xmlns:p14="http://schemas.microsoft.com/office/powerpoint/2010/main" val="38874124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21C0DD-8DA0-4A73-8F27-D202B36B7E96}"/>
              </a:ext>
            </a:extLst>
          </p:cNvPr>
          <p:cNvSpPr>
            <a:spLocks noGrp="1"/>
          </p:cNvSpPr>
          <p:nvPr>
            <p:ph type="title"/>
          </p:nvPr>
        </p:nvSpPr>
        <p:spPr/>
        <p:txBody>
          <a:bodyPr>
            <a:normAutofit/>
          </a:bodyPr>
          <a:lstStyle/>
          <a:p>
            <a:r>
              <a:rPr lang="en-US" sz="3200" dirty="0">
                <a:latin typeface="Calibri" panose="020F0502020204030204" pitchFamily="34" charset="0"/>
                <a:cs typeface="Calibri" panose="020F0502020204030204" pitchFamily="34" charset="0"/>
              </a:rPr>
              <a:t>What are things we should consider in this case?</a:t>
            </a:r>
          </a:p>
        </p:txBody>
      </p:sp>
      <p:sp>
        <p:nvSpPr>
          <p:cNvPr id="3" name="Content Placeholder 2">
            <a:extLst>
              <a:ext uri="{FF2B5EF4-FFF2-40B4-BE49-F238E27FC236}">
                <a16:creationId xmlns:a16="http://schemas.microsoft.com/office/drawing/2014/main" id="{36ADE80E-0EA0-40DC-A797-172198E81D3F}"/>
              </a:ext>
            </a:extLst>
          </p:cNvPr>
          <p:cNvSpPr>
            <a:spLocks noGrp="1"/>
          </p:cNvSpPr>
          <p:nvPr>
            <p:ph sz="quarter" idx="10"/>
          </p:nvPr>
        </p:nvSpPr>
        <p:spPr>
          <a:xfrm>
            <a:off x="457200" y="1506220"/>
            <a:ext cx="8229600" cy="4937760"/>
          </a:xfrm>
        </p:spPr>
        <p:txBody>
          <a:bodyPr/>
          <a:lstStyle/>
          <a:p>
            <a:pPr marL="514350" indent="-514350">
              <a:buFont typeface="+mj-lt"/>
              <a:buAutoNum type="arabicPeriod"/>
            </a:pPr>
            <a:r>
              <a:rPr lang="en-US" sz="2800" dirty="0">
                <a:latin typeface="Calibri" panose="020F0502020204030204" pitchFamily="34" charset="0"/>
                <a:cs typeface="Calibri" panose="020F0502020204030204" pitchFamily="34" charset="0"/>
              </a:rPr>
              <a:t>Emergent medical evaluation is necessary.</a:t>
            </a:r>
          </a:p>
          <a:p>
            <a:pPr marL="514350" indent="-514350">
              <a:buFont typeface="+mj-lt"/>
              <a:buAutoNum type="arabicPeriod"/>
            </a:pPr>
            <a:endParaRPr lang="en-US" sz="2800" dirty="0">
              <a:latin typeface="Calibri" panose="020F0502020204030204" pitchFamily="34" charset="0"/>
              <a:cs typeface="Calibri" panose="020F0502020204030204" pitchFamily="34" charset="0"/>
            </a:endParaRPr>
          </a:p>
          <a:p>
            <a:pPr marL="514350" indent="-514350">
              <a:buFont typeface="+mj-lt"/>
              <a:buAutoNum type="arabicPeriod"/>
            </a:pPr>
            <a:r>
              <a:rPr lang="en-US" sz="2800" dirty="0">
                <a:latin typeface="Calibri" panose="020F0502020204030204" pitchFamily="34" charset="0"/>
                <a:cs typeface="Calibri" panose="020F0502020204030204" pitchFamily="34" charset="0"/>
              </a:rPr>
              <a:t>Understand the details of this injury event. </a:t>
            </a:r>
          </a:p>
          <a:p>
            <a:pPr marL="514350" indent="-514350">
              <a:buFont typeface="+mj-lt"/>
              <a:buAutoNum type="arabicPeriod"/>
            </a:pPr>
            <a:endParaRPr lang="en-US" sz="2800" dirty="0">
              <a:latin typeface="Calibri" panose="020F0502020204030204" pitchFamily="34" charset="0"/>
              <a:cs typeface="Calibri" panose="020F0502020204030204" pitchFamily="34" charset="0"/>
            </a:endParaRPr>
          </a:p>
          <a:p>
            <a:pPr marL="514350" indent="-514350">
              <a:buFont typeface="+mj-lt"/>
              <a:buAutoNum type="arabicPeriod"/>
            </a:pPr>
            <a:r>
              <a:rPr lang="en-US" sz="2800" dirty="0">
                <a:latin typeface="Calibri" panose="020F0502020204030204" pitchFamily="34" charset="0"/>
                <a:cs typeface="Calibri" panose="020F0502020204030204" pitchFamily="34" charset="0"/>
              </a:rPr>
              <a:t>This type of injury could have long term consequences. </a:t>
            </a:r>
          </a:p>
          <a:p>
            <a:pPr marL="514350" indent="-514350">
              <a:buFont typeface="+mj-lt"/>
              <a:buAutoNum type="arabicPeriod"/>
            </a:pPr>
            <a:endParaRPr lang="en-US" sz="2800" dirty="0">
              <a:latin typeface="Calibri" panose="020F0502020204030204" pitchFamily="34" charset="0"/>
              <a:cs typeface="Calibri" panose="020F0502020204030204" pitchFamily="34" charset="0"/>
            </a:endParaRPr>
          </a:p>
          <a:p>
            <a:pPr marL="514350" indent="-514350">
              <a:buFont typeface="+mj-lt"/>
              <a:buAutoNum type="arabicPeriod"/>
            </a:pPr>
            <a:r>
              <a:rPr lang="en-US" sz="2800" dirty="0">
                <a:latin typeface="Calibri" panose="020F0502020204030204" pitchFamily="34" charset="0"/>
                <a:cs typeface="Calibri" panose="020F0502020204030204" pitchFamily="34" charset="0"/>
              </a:rPr>
              <a:t>What do you think of the Supervisor’s response?</a:t>
            </a:r>
          </a:p>
          <a:p>
            <a:endParaRPr lang="en-US" dirty="0"/>
          </a:p>
        </p:txBody>
      </p:sp>
    </p:spTree>
    <p:extLst>
      <p:ext uri="{BB962C8B-B14F-4D97-AF65-F5344CB8AC3E}">
        <p14:creationId xmlns:p14="http://schemas.microsoft.com/office/powerpoint/2010/main" val="16303061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D498D-2770-49DD-BE79-FB06EFA985C8}"/>
              </a:ext>
            </a:extLst>
          </p:cNvPr>
          <p:cNvSpPr>
            <a:spLocks noGrp="1"/>
          </p:cNvSpPr>
          <p:nvPr>
            <p:ph type="title"/>
          </p:nvPr>
        </p:nvSpPr>
        <p:spPr/>
        <p:txBody>
          <a:bodyPr>
            <a:noAutofit/>
          </a:bodyPr>
          <a:lstStyle/>
          <a:p>
            <a:r>
              <a:rPr lang="en-US" sz="3200" b="1" dirty="0">
                <a:effectLst/>
                <a:latin typeface="Calibri" panose="020F0502020204030204" pitchFamily="34" charset="0"/>
                <a:ea typeface="Calibri" panose="020F0502020204030204" pitchFamily="34" charset="0"/>
                <a:cs typeface="Times New Roman" panose="02020603050405020304" pitchFamily="18" charset="0"/>
              </a:rPr>
              <a:t>Discussion: </a:t>
            </a:r>
            <a:r>
              <a:rPr lang="en-US" sz="3200" dirty="0">
                <a:effectLst/>
                <a:latin typeface="Calibri" panose="020F0502020204030204" pitchFamily="34" charset="0"/>
                <a:ea typeface="Calibri" panose="020F0502020204030204" pitchFamily="34" charset="0"/>
                <a:cs typeface="Times New Roman" panose="02020603050405020304" pitchFamily="18" charset="0"/>
              </a:rPr>
              <a:t>When we are looking at RTW/SAW we need to consider various things.</a:t>
            </a:r>
            <a:endParaRPr lang="en-US" sz="3200" dirty="0"/>
          </a:p>
        </p:txBody>
      </p:sp>
      <p:sp>
        <p:nvSpPr>
          <p:cNvPr id="3" name="Content Placeholder 2">
            <a:extLst>
              <a:ext uri="{FF2B5EF4-FFF2-40B4-BE49-F238E27FC236}">
                <a16:creationId xmlns:a16="http://schemas.microsoft.com/office/drawing/2014/main" id="{58CCFDD4-2CB7-4599-9699-EABA1E325AFE}"/>
              </a:ext>
            </a:extLst>
          </p:cNvPr>
          <p:cNvSpPr>
            <a:spLocks noGrp="1"/>
          </p:cNvSpPr>
          <p:nvPr>
            <p:ph sz="quarter" idx="10"/>
          </p:nvPr>
        </p:nvSpPr>
        <p:spPr/>
        <p:txBody>
          <a:bodyPr/>
          <a:lstStyle/>
          <a:p>
            <a:pPr marL="342828" marR="0" lvl="0" indent="-342828" algn="l" defTabSz="914400" rtl="0" eaLnBrk="1" fontAlgn="base" latinLnBrk="0" hangingPunct="1">
              <a:lnSpc>
                <a:spcPct val="107000"/>
              </a:lnSpc>
              <a:spcBef>
                <a:spcPts val="0"/>
              </a:spcBef>
              <a:spcAft>
                <a:spcPts val="0"/>
              </a:spcAft>
              <a:buClrTx/>
              <a:buSzTx/>
              <a:buFont typeface="Wingdings" pitchFamily="2" charset="2"/>
              <a:buChar char="§"/>
              <a:tabLst/>
              <a:defRPr/>
            </a:pPr>
            <a:r>
              <a:rPr kumimoji="0" lang="en-US" sz="3200"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Type of injury</a:t>
            </a:r>
          </a:p>
          <a:p>
            <a:pPr marL="342900" marR="0" lvl="0" indent="-342900" algn="l" defTabSz="914400" rtl="0" eaLnBrk="1" fontAlgn="base" latinLnBrk="0" hangingPunct="1">
              <a:lnSpc>
                <a:spcPct val="107000"/>
              </a:lnSpc>
              <a:spcBef>
                <a:spcPts val="0"/>
              </a:spcBef>
              <a:spcAft>
                <a:spcPts val="0"/>
              </a:spcAft>
              <a:buClrTx/>
              <a:buSzTx/>
              <a:buFont typeface="Wingdings" pitchFamily="2" charset="2"/>
              <a:buChar char="§"/>
              <a:tabLst/>
              <a:defRPr/>
            </a:pPr>
            <a:r>
              <a:rPr kumimoji="0" lang="en-US" sz="3200"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Work environment</a:t>
            </a:r>
          </a:p>
          <a:p>
            <a:pPr marL="342828" marR="0" lvl="0" indent="-342828" algn="l" defTabSz="914400" rtl="0" eaLnBrk="1" fontAlgn="base" latinLnBrk="0" hangingPunct="1">
              <a:lnSpc>
                <a:spcPct val="107000"/>
              </a:lnSpc>
              <a:spcBef>
                <a:spcPts val="0"/>
              </a:spcBef>
              <a:spcAft>
                <a:spcPts val="0"/>
              </a:spcAft>
              <a:buClrTx/>
              <a:buSzTx/>
              <a:buFont typeface="Wingdings" pitchFamily="2" charset="2"/>
              <a:buChar char="§"/>
              <a:tabLst/>
              <a:defRPr/>
            </a:pPr>
            <a:r>
              <a:rPr kumimoji="0" lang="en-US" sz="3200"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Past Medical History, previous mental health issues/diagnosis and hospitalizations</a:t>
            </a:r>
          </a:p>
          <a:p>
            <a:pPr marL="342828" marR="0" lvl="0" indent="-342828" algn="l" defTabSz="914400" rtl="0" eaLnBrk="1" fontAlgn="base" latinLnBrk="0" hangingPunct="1">
              <a:lnSpc>
                <a:spcPct val="107000"/>
              </a:lnSpc>
              <a:spcBef>
                <a:spcPts val="0"/>
              </a:spcBef>
              <a:spcAft>
                <a:spcPts val="0"/>
              </a:spcAft>
              <a:buClrTx/>
              <a:buSzTx/>
              <a:buFont typeface="Wingdings" pitchFamily="2" charset="2"/>
              <a:buChar char="§"/>
              <a:tabLst/>
              <a:defRPr/>
            </a:pPr>
            <a:r>
              <a:rPr kumimoji="0" lang="en-US" sz="3200"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Social History (divorce, substance abuse)</a:t>
            </a:r>
          </a:p>
          <a:p>
            <a:pPr marL="342828" marR="0" lvl="0" indent="-342828" algn="l" defTabSz="914400" rtl="0" eaLnBrk="1" fontAlgn="base" latinLnBrk="0" hangingPunct="1">
              <a:lnSpc>
                <a:spcPct val="107000"/>
              </a:lnSpc>
              <a:spcBef>
                <a:spcPts val="0"/>
              </a:spcBef>
              <a:spcAft>
                <a:spcPts val="0"/>
              </a:spcAft>
              <a:buClrTx/>
              <a:buSzTx/>
              <a:buFont typeface="Wingdings" pitchFamily="2" charset="2"/>
              <a:buChar char="§"/>
              <a:tabLst/>
              <a:defRPr/>
            </a:pPr>
            <a:r>
              <a:rPr kumimoji="0" lang="en-US" sz="3200"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Varying health perspectives (ethnic, religious differences, for example)</a:t>
            </a:r>
          </a:p>
          <a:p>
            <a:pPr marL="342828" marR="0" lvl="0" indent="-342828" algn="l" defTabSz="914400" rtl="0" eaLnBrk="1" fontAlgn="base" latinLnBrk="0" hangingPunct="1">
              <a:lnSpc>
                <a:spcPct val="107000"/>
              </a:lnSpc>
              <a:spcBef>
                <a:spcPts val="0"/>
              </a:spcBef>
              <a:spcAft>
                <a:spcPts val="0"/>
              </a:spcAft>
              <a:buClrTx/>
              <a:buSzTx/>
              <a:buFont typeface="Wingdings" pitchFamily="2" charset="2"/>
              <a:buChar char="§"/>
              <a:tabLst/>
              <a:defRPr/>
            </a:pPr>
            <a:r>
              <a:rPr kumimoji="0" lang="en-US" sz="3200"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Financial struggles</a:t>
            </a:r>
          </a:p>
          <a:p>
            <a:endParaRPr lang="en-US" dirty="0"/>
          </a:p>
        </p:txBody>
      </p:sp>
    </p:spTree>
    <p:extLst>
      <p:ext uri="{BB962C8B-B14F-4D97-AF65-F5344CB8AC3E}">
        <p14:creationId xmlns:p14="http://schemas.microsoft.com/office/powerpoint/2010/main" val="9073704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295841D-97F2-4B91-AA02-9756E094E308}"/>
              </a:ext>
            </a:extLst>
          </p:cNvPr>
          <p:cNvSpPr>
            <a:spLocks noGrp="1"/>
          </p:cNvSpPr>
          <p:nvPr>
            <p:ph idx="1"/>
          </p:nvPr>
        </p:nvSpPr>
        <p:spPr>
          <a:xfrm>
            <a:off x="628650" y="1525906"/>
            <a:ext cx="7886700" cy="5057774"/>
          </a:xfrm>
        </p:spPr>
        <p:txBody>
          <a:bodyPr>
            <a:noAutofit/>
          </a:bodyPr>
          <a:lstStyle/>
          <a:p>
            <a:endParaRPr lang="en-US" sz="1400" dirty="0"/>
          </a:p>
          <a:p>
            <a:pPr marL="171450" indent="-171450">
              <a:buFont typeface="Arial" panose="020B0604020202020204" pitchFamily="34" charset="0"/>
              <a:buChar char="•"/>
            </a:pPr>
            <a:endParaRPr lang="en-US" sz="1400" dirty="0"/>
          </a:p>
          <a:p>
            <a:endParaRPr lang="en-US" sz="1400" dirty="0"/>
          </a:p>
          <a:p>
            <a:pPr marL="171450" indent="-171450">
              <a:buFont typeface="Arial" panose="020B0604020202020204" pitchFamily="34" charset="0"/>
              <a:buChar char="•"/>
            </a:pPr>
            <a:endParaRPr lang="en-US" sz="1400" dirty="0"/>
          </a:p>
          <a:p>
            <a:pPr marL="171450" indent="-171450">
              <a:buFont typeface="Arial" panose="020B0604020202020204" pitchFamily="34" charset="0"/>
              <a:buChar char="•"/>
            </a:pPr>
            <a:endParaRPr lang="en-US" sz="1400" dirty="0"/>
          </a:p>
          <a:p>
            <a:endParaRPr lang="en-US" sz="1400" dirty="0"/>
          </a:p>
        </p:txBody>
      </p:sp>
      <p:sp>
        <p:nvSpPr>
          <p:cNvPr id="5" name="Rectangle 4">
            <a:extLst>
              <a:ext uri="{FF2B5EF4-FFF2-40B4-BE49-F238E27FC236}">
                <a16:creationId xmlns:a16="http://schemas.microsoft.com/office/drawing/2014/main" id="{FA45B2FE-F826-4F28-9A45-2EBF93F8F2D6}"/>
              </a:ext>
            </a:extLst>
          </p:cNvPr>
          <p:cNvSpPr/>
          <p:nvPr/>
        </p:nvSpPr>
        <p:spPr>
          <a:xfrm>
            <a:off x="628650" y="1818837"/>
            <a:ext cx="4208856" cy="3970318"/>
          </a:xfrm>
          <a:prstGeom prst="rect">
            <a:avLst/>
          </a:prstGeom>
        </p:spPr>
        <p:txBody>
          <a:bodyPr wrap="square">
            <a:spAutoFit/>
          </a:bodyPr>
          <a:lstStyle/>
          <a:p>
            <a:pPr marL="342900" marR="0" lvl="0" indent="-342900" algn="l" defTabSz="898908"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Share a key takeaway from today’s discussion.</a:t>
            </a:r>
          </a:p>
          <a:p>
            <a:pPr marL="342900" marR="0" lvl="0" indent="-342900" algn="l" defTabSz="898908"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endParaRPr>
          </a:p>
          <a:p>
            <a:pPr marL="342900" marR="0" lvl="0" indent="-342900" algn="l" defTabSz="898908"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What are the next steps you will take?</a:t>
            </a:r>
          </a:p>
          <a:p>
            <a:pPr marL="342900" marR="0" lvl="0" indent="-342900" algn="l" defTabSz="898908"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endParaRPr>
          </a:p>
          <a:p>
            <a:pPr marL="342900" marR="0" lvl="0" indent="-342900" algn="l" defTabSz="898908"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Any remaining questions or needs that you would like follow-up on?</a:t>
            </a:r>
          </a:p>
        </p:txBody>
      </p:sp>
      <p:pic>
        <p:nvPicPr>
          <p:cNvPr id="4" name="Picture 3">
            <a:extLst>
              <a:ext uri="{FF2B5EF4-FFF2-40B4-BE49-F238E27FC236}">
                <a16:creationId xmlns:a16="http://schemas.microsoft.com/office/drawing/2014/main" id="{07E7B05F-68FD-41A9-ABC2-536B1339BCF7}"/>
              </a:ext>
            </a:extLst>
          </p:cNvPr>
          <p:cNvPicPr>
            <a:picLocks noChangeAspect="1"/>
          </p:cNvPicPr>
          <p:nvPr/>
        </p:nvPicPr>
        <p:blipFill>
          <a:blip r:embed="rId3"/>
          <a:stretch>
            <a:fillRect/>
          </a:stretch>
        </p:blipFill>
        <p:spPr>
          <a:xfrm>
            <a:off x="5433563" y="1790700"/>
            <a:ext cx="3081787" cy="7174247"/>
          </a:xfrm>
          <a:prstGeom prst="rect">
            <a:avLst/>
          </a:prstGeom>
        </p:spPr>
      </p:pic>
      <p:sp>
        <p:nvSpPr>
          <p:cNvPr id="7" name="TextBox 6">
            <a:extLst>
              <a:ext uri="{FF2B5EF4-FFF2-40B4-BE49-F238E27FC236}">
                <a16:creationId xmlns:a16="http://schemas.microsoft.com/office/drawing/2014/main" id="{4A07035D-8013-45ED-91A8-83D8A5C5722E}"/>
              </a:ext>
            </a:extLst>
          </p:cNvPr>
          <p:cNvSpPr txBox="1"/>
          <p:nvPr/>
        </p:nvSpPr>
        <p:spPr>
          <a:xfrm>
            <a:off x="628650" y="504690"/>
            <a:ext cx="5045075" cy="600164"/>
          </a:xfrm>
          <a:prstGeom prst="rect">
            <a:avLst/>
          </a:prstGeom>
          <a:noFill/>
        </p:spPr>
        <p:txBody>
          <a:bodyPr wrap="square">
            <a:spAutoFit/>
          </a:bodyPr>
          <a:lstStyle/>
          <a:p>
            <a:r>
              <a:rPr kumimoji="0" lang="en-US" sz="3300" b="1" i="0" u="none" strike="noStrike" kern="1200" cap="none" spc="0" normalizeH="0" baseline="0" noProof="0" dirty="0">
                <a:ln>
                  <a:noFill/>
                </a:ln>
                <a:solidFill>
                  <a:srgbClr val="FFFFFF"/>
                </a:solidFill>
                <a:effectLst/>
                <a:uLnTx/>
                <a:uFillTx/>
                <a:latin typeface="Calibri" panose="020F0502020204030204" pitchFamily="34" charset="0"/>
                <a:ea typeface="+mj-ea"/>
                <a:cs typeface="Calibri" panose="020F0502020204030204" pitchFamily="34" charset="0"/>
              </a:rPr>
              <a:t>Key Takeaways</a:t>
            </a:r>
            <a:endParaRPr lang="en-US" sz="33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183372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9D96E-9F14-4708-928D-9AFE51E5CFEB}"/>
              </a:ext>
            </a:extLst>
          </p:cNvPr>
          <p:cNvSpPr>
            <a:spLocks noGrp="1"/>
          </p:cNvSpPr>
          <p:nvPr>
            <p:ph type="title"/>
          </p:nvPr>
        </p:nvSpPr>
        <p:spPr>
          <a:xfrm>
            <a:off x="495300" y="274320"/>
            <a:ext cx="8191500" cy="881380"/>
          </a:xfrm>
        </p:spPr>
        <p:txBody>
          <a:bodyPr/>
          <a:lstStyle/>
          <a:p>
            <a:r>
              <a:rPr lang="en-US" sz="3200" dirty="0">
                <a:solidFill>
                  <a:schemeClr val="bg1"/>
                </a:solidFill>
                <a:latin typeface="Calibri" panose="020F0502020204030204" pitchFamily="34" charset="0"/>
                <a:cs typeface="Calibri" panose="020F0502020204030204" pitchFamily="34" charset="0"/>
              </a:rPr>
              <a:t>Key Take</a:t>
            </a:r>
            <a:r>
              <a:rPr lang="en-US" dirty="0">
                <a:solidFill>
                  <a:schemeClr val="bg1"/>
                </a:solidFill>
              </a:rPr>
              <a:t>aways</a:t>
            </a:r>
          </a:p>
        </p:txBody>
      </p:sp>
      <p:sp>
        <p:nvSpPr>
          <p:cNvPr id="3" name="Content Placeholder 2">
            <a:extLst>
              <a:ext uri="{FF2B5EF4-FFF2-40B4-BE49-F238E27FC236}">
                <a16:creationId xmlns:a16="http://schemas.microsoft.com/office/drawing/2014/main" id="{C295841D-97F2-4B91-AA02-9756E094E308}"/>
              </a:ext>
            </a:extLst>
          </p:cNvPr>
          <p:cNvSpPr>
            <a:spLocks noGrp="1"/>
          </p:cNvSpPr>
          <p:nvPr>
            <p:ph idx="1"/>
          </p:nvPr>
        </p:nvSpPr>
        <p:spPr>
          <a:xfrm>
            <a:off x="4394200" y="1265128"/>
            <a:ext cx="4121150" cy="5318552"/>
          </a:xfrm>
        </p:spPr>
        <p:txBody>
          <a:bodyPr>
            <a:noAutofit/>
          </a:bodyPr>
          <a:lstStyle/>
          <a:p>
            <a:endParaRPr lang="en-US" sz="1400" dirty="0"/>
          </a:p>
          <a:p>
            <a:pPr marL="171450" indent="-171450">
              <a:buFont typeface="Arial" panose="020B0604020202020204" pitchFamily="34" charset="0"/>
              <a:buChar char="•"/>
            </a:pPr>
            <a:endParaRPr lang="en-US" sz="1400" dirty="0"/>
          </a:p>
          <a:p>
            <a:endParaRPr lang="en-US" sz="1400" dirty="0"/>
          </a:p>
          <a:p>
            <a:pPr marL="171450" indent="-171450">
              <a:buFont typeface="Arial" panose="020B0604020202020204" pitchFamily="34" charset="0"/>
              <a:buChar char="•"/>
            </a:pPr>
            <a:endParaRPr lang="en-US" sz="1400" dirty="0"/>
          </a:p>
          <a:p>
            <a:pPr marL="171450" indent="-171450">
              <a:buFont typeface="Arial" panose="020B0604020202020204" pitchFamily="34" charset="0"/>
              <a:buChar char="•"/>
            </a:pPr>
            <a:endParaRPr lang="en-US" sz="1400" dirty="0"/>
          </a:p>
          <a:p>
            <a:endParaRPr lang="en-US" sz="1400" dirty="0"/>
          </a:p>
        </p:txBody>
      </p:sp>
      <p:sp>
        <p:nvSpPr>
          <p:cNvPr id="7" name="TextBox 6">
            <a:extLst>
              <a:ext uri="{FF2B5EF4-FFF2-40B4-BE49-F238E27FC236}">
                <a16:creationId xmlns:a16="http://schemas.microsoft.com/office/drawing/2014/main" id="{E158804A-9A3A-432D-96A6-E01553C9DA00}"/>
              </a:ext>
            </a:extLst>
          </p:cNvPr>
          <p:cNvSpPr txBox="1"/>
          <p:nvPr/>
        </p:nvSpPr>
        <p:spPr>
          <a:xfrm>
            <a:off x="495300" y="1265128"/>
            <a:ext cx="8458199" cy="4867551"/>
          </a:xfrm>
          <a:prstGeom prst="rect">
            <a:avLst/>
          </a:prstGeom>
          <a:noFill/>
        </p:spPr>
        <p:txBody>
          <a:bodyPr wrap="square">
            <a:spAutoFit/>
          </a:bodyPr>
          <a:lstStyle/>
          <a:p>
            <a:pPr marL="342900" marR="0" indent="-342900">
              <a:lnSpc>
                <a:spcPct val="107000"/>
              </a:lnSpc>
              <a:spcBef>
                <a:spcPts val="0"/>
              </a:spcBef>
              <a:spcAft>
                <a:spcPts val="800"/>
              </a:spcAft>
              <a:buFont typeface="Arial" panose="020B0604020202020204" pitchFamily="34" charset="0"/>
              <a:buChar char="•"/>
            </a:pPr>
            <a:r>
              <a:rPr lang="en-US" sz="2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LISTEN!</a:t>
            </a:r>
          </a:p>
          <a:p>
            <a:pPr marL="342900" marR="0" indent="-342900">
              <a:lnSpc>
                <a:spcPct val="107000"/>
              </a:lnSpc>
              <a:spcBef>
                <a:spcPts val="0"/>
              </a:spcBef>
              <a:spcAft>
                <a:spcPts val="800"/>
              </a:spcAft>
              <a:buFont typeface="Arial" panose="020B0604020202020204" pitchFamily="34" charset="0"/>
              <a:buChar char="•"/>
            </a:pPr>
            <a:r>
              <a:rPr lang="en-US" sz="2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Ask questions</a:t>
            </a:r>
          </a:p>
          <a:p>
            <a:pPr marL="342900" marR="0" indent="-342900">
              <a:lnSpc>
                <a:spcPct val="107000"/>
              </a:lnSpc>
              <a:spcBef>
                <a:spcPts val="0"/>
              </a:spcBef>
              <a:spcAft>
                <a:spcPts val="800"/>
              </a:spcAft>
              <a:buFont typeface="Arial" panose="020B0604020202020204" pitchFamily="34" charset="0"/>
              <a:buChar char="•"/>
            </a:pPr>
            <a:r>
              <a:rPr lang="en-US" sz="2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Be a few steps ahead of the employee and anticipate needs</a:t>
            </a:r>
          </a:p>
          <a:p>
            <a:pPr marL="342900" marR="0" indent="-342900">
              <a:lnSpc>
                <a:spcPct val="107000"/>
              </a:lnSpc>
              <a:spcBef>
                <a:spcPts val="0"/>
              </a:spcBef>
              <a:spcAft>
                <a:spcPts val="800"/>
              </a:spcAft>
              <a:buFont typeface="Arial" panose="020B0604020202020204" pitchFamily="34" charset="0"/>
              <a:buChar char="•"/>
            </a:pPr>
            <a:r>
              <a:rPr lang="en-US" sz="2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SOFTEN (Smile, Open Posture, Forward Lean, Touch, Eye contact, Nod)</a:t>
            </a:r>
          </a:p>
          <a:p>
            <a:pPr marL="342900" marR="0" indent="-342900">
              <a:lnSpc>
                <a:spcPct val="107000"/>
              </a:lnSpc>
              <a:spcBef>
                <a:spcPts val="0"/>
              </a:spcBef>
              <a:spcAft>
                <a:spcPts val="800"/>
              </a:spcAft>
              <a:buFont typeface="Arial" panose="020B0604020202020204" pitchFamily="34" charset="0"/>
              <a:buChar char="•"/>
            </a:pPr>
            <a:r>
              <a:rPr lang="en-US" sz="2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Show concern – consider a phone call to the employee the day following the injury</a:t>
            </a:r>
          </a:p>
          <a:p>
            <a:pPr marL="342900" marR="0" indent="-342900">
              <a:lnSpc>
                <a:spcPct val="107000"/>
              </a:lnSpc>
              <a:spcBef>
                <a:spcPts val="0"/>
              </a:spcBef>
              <a:spcAft>
                <a:spcPts val="800"/>
              </a:spcAft>
              <a:buFont typeface="Arial" panose="020B0604020202020204" pitchFamily="34" charset="0"/>
              <a:buChar char="•"/>
            </a:pPr>
            <a:r>
              <a:rPr lang="en-US" sz="2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An employer who clearly expresses their concern and asks questions will go a long way in ensuring RTW/SAW.   </a:t>
            </a:r>
          </a:p>
        </p:txBody>
      </p:sp>
    </p:spTree>
    <p:extLst>
      <p:ext uri="{BB962C8B-B14F-4D97-AF65-F5344CB8AC3E}">
        <p14:creationId xmlns:p14="http://schemas.microsoft.com/office/powerpoint/2010/main" val="35024970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A3F0D0-6CF3-46A5-8A00-AFC4A0C520B4}"/>
              </a:ext>
            </a:extLst>
          </p:cNvPr>
          <p:cNvSpPr>
            <a:spLocks noGrp="1"/>
          </p:cNvSpPr>
          <p:nvPr>
            <p:ph type="title"/>
          </p:nvPr>
        </p:nvSpPr>
        <p:spPr/>
        <p:txBody>
          <a:bodyPr>
            <a:normAutofit/>
          </a:bodyPr>
          <a:lstStyle/>
          <a:p>
            <a:pPr algn="ctr"/>
            <a:r>
              <a:rPr lang="en-US" sz="3200" dirty="0">
                <a:latin typeface="Calibri" panose="020F0502020204030204" pitchFamily="34" charset="0"/>
                <a:cs typeface="Calibri" panose="020F0502020204030204" pitchFamily="34" charset="0"/>
              </a:rPr>
              <a:t>Thank you for your participation today!</a:t>
            </a:r>
          </a:p>
        </p:txBody>
      </p:sp>
      <p:sp>
        <p:nvSpPr>
          <p:cNvPr id="6" name="TextBox 5">
            <a:extLst>
              <a:ext uri="{FF2B5EF4-FFF2-40B4-BE49-F238E27FC236}">
                <a16:creationId xmlns:a16="http://schemas.microsoft.com/office/drawing/2014/main" id="{C8E821CF-E6BE-4B64-ACAF-2187D217AEF5}"/>
              </a:ext>
            </a:extLst>
          </p:cNvPr>
          <p:cNvSpPr txBox="1"/>
          <p:nvPr/>
        </p:nvSpPr>
        <p:spPr>
          <a:xfrm>
            <a:off x="571500" y="1994981"/>
            <a:ext cx="8001000" cy="1938992"/>
          </a:xfrm>
          <a:prstGeom prst="rect">
            <a:avLst/>
          </a:prstGeom>
          <a:noFill/>
        </p:spPr>
        <p:txBody>
          <a:bodyPr wrap="square" rtlCol="0">
            <a:spAutoFit/>
          </a:bodyPr>
          <a:lstStyle/>
          <a:p>
            <a:pPr algn="ctr"/>
            <a:endParaRPr lang="en-US" sz="2000" dirty="0"/>
          </a:p>
          <a:p>
            <a:pPr lvl="1" algn="ctr"/>
            <a:r>
              <a:rPr lang="en-US" sz="2800" dirty="0">
                <a:solidFill>
                  <a:schemeClr val="bg2">
                    <a:lumMod val="10000"/>
                  </a:schemeClr>
                </a:solidFill>
                <a:latin typeface="Calibri" panose="020F0502020204030204" pitchFamily="34" charset="0"/>
                <a:cs typeface="Calibri" panose="020F0502020204030204" pitchFamily="34" charset="0"/>
              </a:rPr>
              <a:t>Please complete end-of-session survey! </a:t>
            </a:r>
          </a:p>
          <a:p>
            <a:pPr algn="ctr"/>
            <a:endParaRPr lang="en-US" sz="2400" dirty="0"/>
          </a:p>
          <a:p>
            <a:pPr algn="ctr"/>
            <a:r>
              <a:rPr lang="en-US" sz="2400" dirty="0">
                <a:hlinkClick r:id="rId3"/>
              </a:rPr>
              <a:t>https://www.surveymonkey.com/r/MH_COP_8-20-2020</a:t>
            </a:r>
            <a:endParaRPr lang="en-US" sz="2400" dirty="0"/>
          </a:p>
          <a:p>
            <a:pPr algn="ctr"/>
            <a:endParaRPr lang="en-US" sz="2400" dirty="0"/>
          </a:p>
        </p:txBody>
      </p:sp>
    </p:spTree>
    <p:extLst>
      <p:ext uri="{BB962C8B-B14F-4D97-AF65-F5344CB8AC3E}">
        <p14:creationId xmlns:p14="http://schemas.microsoft.com/office/powerpoint/2010/main" val="15165642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10306-BEA7-4ABA-B5C6-4335320CC227}"/>
              </a:ext>
            </a:extLst>
          </p:cNvPr>
          <p:cNvSpPr>
            <a:spLocks noGrp="1"/>
          </p:cNvSpPr>
          <p:nvPr>
            <p:ph type="title"/>
          </p:nvPr>
        </p:nvSpPr>
        <p:spPr>
          <a:xfrm>
            <a:off x="285441" y="558800"/>
            <a:ext cx="8699533" cy="3759199"/>
          </a:xfrm>
        </p:spPr>
        <p:txBody>
          <a:bodyPr>
            <a:normAutofit/>
          </a:bodyPr>
          <a:lstStyle/>
          <a:p>
            <a:r>
              <a:rPr lang="en-US" sz="4100" dirty="0"/>
              <a:t>The Impact of Mental Health </a:t>
            </a:r>
            <a:br>
              <a:rPr lang="en-US" sz="4100" dirty="0"/>
            </a:br>
            <a:r>
              <a:rPr lang="en-US" sz="4100" dirty="0"/>
              <a:t>in SAW/RTW</a:t>
            </a:r>
            <a:br>
              <a:rPr lang="en-US" sz="4100" dirty="0"/>
            </a:br>
            <a:br>
              <a:rPr lang="en-US" sz="1800" dirty="0"/>
            </a:br>
            <a:br>
              <a:rPr lang="en-US" sz="4100" dirty="0"/>
            </a:br>
            <a:r>
              <a:rPr lang="en-US" sz="3200" dirty="0"/>
              <a:t>Presented by </a:t>
            </a:r>
            <a:br>
              <a:rPr lang="en-US" sz="3200" dirty="0"/>
            </a:br>
            <a:r>
              <a:rPr lang="en-US" sz="3600" dirty="0"/>
              <a:t>Dr. Latha Brubaker</a:t>
            </a:r>
          </a:p>
        </p:txBody>
      </p:sp>
      <p:sp>
        <p:nvSpPr>
          <p:cNvPr id="3" name="Text Placeholder 2">
            <a:extLst>
              <a:ext uri="{FF2B5EF4-FFF2-40B4-BE49-F238E27FC236}">
                <a16:creationId xmlns:a16="http://schemas.microsoft.com/office/drawing/2014/main" id="{8347F5F0-1D4D-4192-B453-2676EAE05CB6}"/>
              </a:ext>
            </a:extLst>
          </p:cNvPr>
          <p:cNvSpPr>
            <a:spLocks noGrp="1"/>
          </p:cNvSpPr>
          <p:nvPr>
            <p:ph type="body" idx="1"/>
          </p:nvPr>
        </p:nvSpPr>
        <p:spPr>
          <a:xfrm>
            <a:off x="285441" y="4691270"/>
            <a:ext cx="7886700" cy="834887"/>
          </a:xfrm>
        </p:spPr>
        <p:txBody>
          <a:bodyPr>
            <a:normAutofit/>
          </a:bodyPr>
          <a:lstStyle/>
          <a:p>
            <a:r>
              <a:rPr lang="en-US" sz="2400" dirty="0"/>
              <a:t>August 20, 2020</a:t>
            </a:r>
          </a:p>
        </p:txBody>
      </p:sp>
    </p:spTree>
    <p:extLst>
      <p:ext uri="{BB962C8B-B14F-4D97-AF65-F5344CB8AC3E}">
        <p14:creationId xmlns:p14="http://schemas.microsoft.com/office/powerpoint/2010/main" val="17618475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318C443-84E4-4F1C-B653-242E0046F20D}"/>
              </a:ext>
            </a:extLst>
          </p:cNvPr>
          <p:cNvSpPr>
            <a:spLocks noGrp="1"/>
          </p:cNvSpPr>
          <p:nvPr>
            <p:ph idx="1"/>
          </p:nvPr>
        </p:nvSpPr>
        <p:spPr>
          <a:xfrm>
            <a:off x="347642" y="241300"/>
            <a:ext cx="8167709" cy="5664518"/>
          </a:xfrm>
        </p:spPr>
        <p:txBody>
          <a:bodyPr>
            <a:normAutofit lnSpcReduction="10000"/>
          </a:bodyPr>
          <a:lstStyle/>
          <a:p>
            <a:pPr marL="0" indent="0">
              <a:buNone/>
            </a:pPr>
            <a:r>
              <a:rPr lang="en-US" sz="3200" b="1" dirty="0">
                <a:solidFill>
                  <a:schemeClr val="accent1">
                    <a:lumMod val="75000"/>
                  </a:schemeClr>
                </a:solidFill>
              </a:rPr>
              <a:t>Welcome to today’s COP on the updated </a:t>
            </a:r>
          </a:p>
          <a:p>
            <a:pPr marL="0" indent="0">
              <a:buNone/>
            </a:pPr>
            <a:r>
              <a:rPr lang="en-US" sz="3200" b="1" dirty="0">
                <a:solidFill>
                  <a:schemeClr val="accent1">
                    <a:lumMod val="75000"/>
                  </a:schemeClr>
                </a:solidFill>
              </a:rPr>
              <a:t>Go to Meeting platform</a:t>
            </a:r>
          </a:p>
          <a:p>
            <a:pPr marL="0" indent="0">
              <a:buNone/>
            </a:pPr>
            <a:endParaRPr lang="en-US" sz="3200" b="1" dirty="0"/>
          </a:p>
          <a:p>
            <a:pPr>
              <a:lnSpc>
                <a:spcPct val="110000"/>
              </a:lnSpc>
              <a:spcBef>
                <a:spcPts val="600"/>
              </a:spcBef>
              <a:spcAft>
                <a:spcPts val="600"/>
              </a:spcAft>
            </a:pPr>
            <a:r>
              <a:rPr lang="en-US" sz="2800" b="1" dirty="0"/>
              <a:t>Mute:  </a:t>
            </a:r>
            <a:r>
              <a:rPr lang="en-US" sz="2800" dirty="0"/>
              <a:t>You can mute your line when you are not speaking by clicking the mic icon at the bottom of your screen. </a:t>
            </a:r>
          </a:p>
          <a:p>
            <a:pPr>
              <a:lnSpc>
                <a:spcPct val="110000"/>
              </a:lnSpc>
              <a:spcBef>
                <a:spcPts val="600"/>
              </a:spcBef>
              <a:spcAft>
                <a:spcPts val="600"/>
              </a:spcAft>
            </a:pPr>
            <a:r>
              <a:rPr lang="en-US" sz="2800" b="1" dirty="0"/>
              <a:t>Camera: </a:t>
            </a:r>
            <a:r>
              <a:rPr lang="en-US" sz="2800" dirty="0"/>
              <a:t>You can control your camera by clicking the camera icon at the bottom of your screen. Everyone is welcome to stay “on screen” if you’d like.  </a:t>
            </a:r>
          </a:p>
          <a:p>
            <a:pPr>
              <a:lnSpc>
                <a:spcPct val="110000"/>
              </a:lnSpc>
              <a:spcBef>
                <a:spcPts val="600"/>
              </a:spcBef>
              <a:spcAft>
                <a:spcPts val="600"/>
              </a:spcAft>
            </a:pPr>
            <a:r>
              <a:rPr lang="en-US" sz="2800" b="1" dirty="0"/>
              <a:t>Chat: </a:t>
            </a:r>
            <a:r>
              <a:rPr lang="en-US" sz="2800" dirty="0"/>
              <a:t>If you prefer, you can also type your questions in the chat box. </a:t>
            </a:r>
          </a:p>
        </p:txBody>
      </p:sp>
    </p:spTree>
    <p:extLst>
      <p:ext uri="{BB962C8B-B14F-4D97-AF65-F5344CB8AC3E}">
        <p14:creationId xmlns:p14="http://schemas.microsoft.com/office/powerpoint/2010/main" val="39663767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6D2CC0-44FC-47F4-90A0-ADFD08E03778}"/>
              </a:ext>
            </a:extLst>
          </p:cNvPr>
          <p:cNvSpPr>
            <a:spLocks noGrp="1"/>
          </p:cNvSpPr>
          <p:nvPr>
            <p:ph type="title"/>
          </p:nvPr>
        </p:nvSpPr>
        <p:spPr>
          <a:xfrm>
            <a:off x="628649" y="365126"/>
            <a:ext cx="7886702" cy="1325563"/>
          </a:xfrm>
        </p:spPr>
        <p:txBody>
          <a:bodyPr/>
          <a:lstStyle/>
          <a:p>
            <a:r>
              <a:rPr lang="en-US" sz="3200" b="1" dirty="0">
                <a:solidFill>
                  <a:schemeClr val="tx1"/>
                </a:solidFill>
              </a:rPr>
              <a:t>Disclaimer</a:t>
            </a:r>
            <a:r>
              <a:rPr lang="en-US" dirty="0"/>
              <a:t> </a:t>
            </a:r>
            <a:br>
              <a:rPr lang="en-US" dirty="0"/>
            </a:br>
            <a:endParaRPr lang="en-US" dirty="0"/>
          </a:p>
        </p:txBody>
      </p:sp>
      <p:sp>
        <p:nvSpPr>
          <p:cNvPr id="3" name="Content Placeholder 2">
            <a:extLst>
              <a:ext uri="{FF2B5EF4-FFF2-40B4-BE49-F238E27FC236}">
                <a16:creationId xmlns:a16="http://schemas.microsoft.com/office/drawing/2014/main" id="{FAB8FF14-B501-4908-98D7-F25EE42B8847}"/>
              </a:ext>
            </a:extLst>
          </p:cNvPr>
          <p:cNvSpPr>
            <a:spLocks noGrp="1"/>
          </p:cNvSpPr>
          <p:nvPr>
            <p:ph idx="1"/>
          </p:nvPr>
        </p:nvSpPr>
        <p:spPr>
          <a:xfrm>
            <a:off x="347642" y="1554480"/>
            <a:ext cx="8167709" cy="3677920"/>
          </a:xfrm>
        </p:spPr>
        <p:txBody>
          <a:bodyPr/>
          <a:lstStyle/>
          <a:p>
            <a:r>
              <a:rPr lang="en-US" sz="2600" dirty="0"/>
              <a:t>These materials were prepared for the U.S. Department of Labor (DOL), Office of Disability Employment Policy, and Retaining Employment and Talent After Injury/Illness Network (RETAIN) state grantees, by the American Institutes for Research and its contracted subject matter expert. The views expressed are those of the authors and should not be attributed to DOL, nor does mention of trade names, commercial products, or organizations imply endorsement of same by the U.S. Government. </a:t>
            </a:r>
          </a:p>
          <a:p>
            <a:endParaRPr lang="en-US" dirty="0"/>
          </a:p>
        </p:txBody>
      </p:sp>
    </p:spTree>
    <p:extLst>
      <p:ext uri="{BB962C8B-B14F-4D97-AF65-F5344CB8AC3E}">
        <p14:creationId xmlns:p14="http://schemas.microsoft.com/office/powerpoint/2010/main" val="6918113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7B810-BD7D-4794-AA24-34AFEE0209A5}"/>
              </a:ext>
            </a:extLst>
          </p:cNvPr>
          <p:cNvSpPr>
            <a:spLocks noGrp="1"/>
          </p:cNvSpPr>
          <p:nvPr>
            <p:ph type="title"/>
          </p:nvPr>
        </p:nvSpPr>
        <p:spPr/>
        <p:txBody>
          <a:bodyPr>
            <a:normAutofit/>
          </a:bodyPr>
          <a:lstStyle/>
          <a:p>
            <a:r>
              <a:rPr lang="en-US" sz="3300" dirty="0">
                <a:latin typeface="Calibri" panose="020F0502020204030204" pitchFamily="34" charset="0"/>
                <a:cs typeface="Calibri" panose="020F0502020204030204" pitchFamily="34" charset="0"/>
              </a:rPr>
              <a:t>Welcome and Introductions</a:t>
            </a:r>
          </a:p>
        </p:txBody>
      </p:sp>
      <p:sp>
        <p:nvSpPr>
          <p:cNvPr id="3" name="Content Placeholder 2">
            <a:extLst>
              <a:ext uri="{FF2B5EF4-FFF2-40B4-BE49-F238E27FC236}">
                <a16:creationId xmlns:a16="http://schemas.microsoft.com/office/drawing/2014/main" id="{16A8A9CD-FE9F-4F14-95F9-EA4DE499BE38}"/>
              </a:ext>
            </a:extLst>
          </p:cNvPr>
          <p:cNvSpPr>
            <a:spLocks noGrp="1"/>
          </p:cNvSpPr>
          <p:nvPr>
            <p:ph idx="1"/>
          </p:nvPr>
        </p:nvSpPr>
        <p:spPr>
          <a:xfrm>
            <a:off x="457200" y="1319349"/>
            <a:ext cx="8229600" cy="4937760"/>
          </a:xfrm>
        </p:spPr>
        <p:txBody>
          <a:bodyPr>
            <a:normAutofit/>
          </a:bodyPr>
          <a:lstStyle/>
          <a:p>
            <a:endParaRPr lang="en-US" dirty="0"/>
          </a:p>
          <a:p>
            <a:r>
              <a:rPr lang="en-US" sz="2800" b="1" dirty="0">
                <a:latin typeface="Calibri" panose="020F0502020204030204" pitchFamily="34" charset="0"/>
                <a:cs typeface="Calibri" panose="020F0502020204030204" pitchFamily="34" charset="0"/>
              </a:rPr>
              <a:t>Please state</a:t>
            </a:r>
          </a:p>
          <a:p>
            <a:r>
              <a:rPr lang="en-US" sz="2800" dirty="0">
                <a:latin typeface="Calibri" panose="020F0502020204030204" pitchFamily="34" charset="0"/>
                <a:cs typeface="Calibri" panose="020F0502020204030204" pitchFamily="34" charset="0"/>
              </a:rPr>
              <a:t>Your Name:</a:t>
            </a:r>
          </a:p>
          <a:p>
            <a:r>
              <a:rPr lang="en-US" sz="2800" dirty="0">
                <a:latin typeface="Calibri" panose="020F0502020204030204" pitchFamily="34" charset="0"/>
                <a:cs typeface="Calibri" panose="020F0502020204030204" pitchFamily="34" charset="0"/>
              </a:rPr>
              <a:t>Your State:</a:t>
            </a:r>
          </a:p>
          <a:p>
            <a:r>
              <a:rPr lang="en-US" sz="2800" dirty="0">
                <a:latin typeface="Calibri" panose="020F0502020204030204" pitchFamily="34" charset="0"/>
                <a:cs typeface="Calibri" panose="020F0502020204030204" pitchFamily="34" charset="0"/>
              </a:rPr>
              <a:t>Role:</a:t>
            </a:r>
          </a:p>
          <a:p>
            <a:endParaRPr lang="en-US" sz="2800" dirty="0">
              <a:latin typeface="Calibri" panose="020F0502020204030204" pitchFamily="34" charset="0"/>
              <a:cs typeface="Calibri" panose="020F0502020204030204" pitchFamily="34" charset="0"/>
            </a:endParaRPr>
          </a:p>
          <a:p>
            <a:r>
              <a:rPr lang="en-US" sz="2800" dirty="0">
                <a:latin typeface="Calibri" panose="020F0502020204030204" pitchFamily="34" charset="0"/>
                <a:cs typeface="Calibri" panose="020F0502020204030204" pitchFamily="34" charset="0"/>
              </a:rPr>
              <a:t>How have mental health or previous injury experiences been barriers to a successful RTW or SAW?</a:t>
            </a:r>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6204526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0516414-EFAA-4870-B3D8-266BEF5B4CBC}"/>
              </a:ext>
            </a:extLst>
          </p:cNvPr>
          <p:cNvSpPr>
            <a:spLocks noGrp="1"/>
          </p:cNvSpPr>
          <p:nvPr>
            <p:ph idx="1"/>
          </p:nvPr>
        </p:nvSpPr>
        <p:spPr>
          <a:xfrm>
            <a:off x="317500" y="1514212"/>
            <a:ext cx="8369300" cy="4772288"/>
          </a:xfrm>
        </p:spPr>
        <p:txBody>
          <a:bodyPr>
            <a:normAutofit/>
          </a:bodyPr>
          <a:lstStyle/>
          <a:p>
            <a:pPr marL="457200" indent="-457200">
              <a:buFont typeface="Arial" panose="020B0604020202020204" pitchFamily="34" charset="0"/>
              <a:buChar char="•"/>
            </a:pPr>
            <a:r>
              <a:rPr lang="en-US" sz="2500" dirty="0"/>
              <a:t>Build a shared understanding of requirements, national context, and common challenges related to implementation of RETAIN Initiative.</a:t>
            </a:r>
          </a:p>
          <a:p>
            <a:pPr marL="457200" indent="-457200">
              <a:buFont typeface="Arial" panose="020B0604020202020204" pitchFamily="34" charset="0"/>
              <a:buChar char="•"/>
            </a:pPr>
            <a:r>
              <a:rPr lang="en-US" sz="2500" dirty="0"/>
              <a:t>Identify promising practices, innovative solutions, and tools and resources from peer states and technical assistance providers to support implementation of RETAIN Stay at Work and Return to Work objectives.</a:t>
            </a:r>
          </a:p>
          <a:p>
            <a:pPr marL="457200" indent="-457200">
              <a:buFont typeface="Arial" panose="020B0604020202020204" pitchFamily="34" charset="0"/>
              <a:buChar char="•"/>
            </a:pPr>
            <a:r>
              <a:rPr lang="en-US" sz="2500" dirty="0"/>
              <a:t>Support states in defining specific action steps to address challenges and needs discussed during the CoP sessions. </a:t>
            </a:r>
          </a:p>
          <a:p>
            <a:pPr marL="457200" indent="-457200">
              <a:buFont typeface="Arial" panose="020B0604020202020204" pitchFamily="34" charset="0"/>
              <a:buChar char="•"/>
            </a:pPr>
            <a:r>
              <a:rPr lang="en-US" sz="2500" dirty="0"/>
              <a:t>Develop peer to peer networking, support and inform RETAIN TA activities and resource development.</a:t>
            </a:r>
          </a:p>
          <a:p>
            <a:pPr marL="457200" indent="-457200">
              <a:buFont typeface="Arial" panose="020B0604020202020204" pitchFamily="34" charset="0"/>
              <a:buChar char="•"/>
            </a:pPr>
            <a:endParaRPr lang="en-US" sz="2000" dirty="0"/>
          </a:p>
          <a:p>
            <a:pPr marL="457200" indent="-457200">
              <a:buFont typeface="Arial" panose="020B0604020202020204" pitchFamily="34" charset="0"/>
              <a:buChar char="•"/>
            </a:pPr>
            <a:endParaRPr lang="en-US" sz="2000" dirty="0"/>
          </a:p>
          <a:p>
            <a:pPr marL="457200" indent="-457200">
              <a:buFont typeface="Arial" panose="020B0604020202020204" pitchFamily="34" charset="0"/>
              <a:buChar char="•"/>
            </a:pPr>
            <a:endParaRPr lang="en-US" sz="2000" dirty="0"/>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endParaRPr lang="en-US" dirty="0"/>
          </a:p>
        </p:txBody>
      </p:sp>
      <p:sp>
        <p:nvSpPr>
          <p:cNvPr id="3" name="Title 2">
            <a:extLst>
              <a:ext uri="{FF2B5EF4-FFF2-40B4-BE49-F238E27FC236}">
                <a16:creationId xmlns:a16="http://schemas.microsoft.com/office/drawing/2014/main" id="{E4CB6A65-BEFF-4676-B7E6-D66954A52BA5}"/>
              </a:ext>
            </a:extLst>
          </p:cNvPr>
          <p:cNvSpPr>
            <a:spLocks noGrp="1"/>
          </p:cNvSpPr>
          <p:nvPr>
            <p:ph type="title"/>
          </p:nvPr>
        </p:nvSpPr>
        <p:spPr/>
        <p:txBody>
          <a:bodyPr>
            <a:normAutofit/>
          </a:bodyPr>
          <a:lstStyle/>
          <a:p>
            <a:r>
              <a:rPr lang="en-US" sz="3300" dirty="0">
                <a:latin typeface="Calibri" panose="020F0502020204030204" pitchFamily="34" charset="0"/>
                <a:cs typeface="Calibri" panose="020F0502020204030204" pitchFamily="34" charset="0"/>
              </a:rPr>
              <a:t>RETAIN TA Community of Practice Objectives</a:t>
            </a:r>
          </a:p>
        </p:txBody>
      </p:sp>
    </p:spTree>
    <p:extLst>
      <p:ext uri="{BB962C8B-B14F-4D97-AF65-F5344CB8AC3E}">
        <p14:creationId xmlns:p14="http://schemas.microsoft.com/office/powerpoint/2010/main" val="19951452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EF04DA-9242-4F64-B117-30EDB82B85F7}"/>
              </a:ext>
            </a:extLst>
          </p:cNvPr>
          <p:cNvSpPr>
            <a:spLocks noGrp="1"/>
          </p:cNvSpPr>
          <p:nvPr>
            <p:ph type="title"/>
          </p:nvPr>
        </p:nvSpPr>
        <p:spPr>
          <a:xfrm>
            <a:off x="457200" y="328774"/>
            <a:ext cx="8229600" cy="544273"/>
          </a:xfrm>
        </p:spPr>
        <p:txBody>
          <a:bodyPr>
            <a:normAutofit fontScale="90000"/>
          </a:bodyPr>
          <a:lstStyle/>
          <a:p>
            <a:br>
              <a:rPr lang="en-US" dirty="0"/>
            </a:br>
            <a:r>
              <a:rPr lang="en-US" sz="3600" dirty="0">
                <a:latin typeface="Calibri" panose="020F0502020204030204" pitchFamily="34" charset="0"/>
                <a:cs typeface="Calibri" panose="020F0502020204030204" pitchFamily="34" charset="0"/>
              </a:rPr>
              <a:t>Community of Practice</a:t>
            </a:r>
            <a:br>
              <a:rPr lang="en-US" sz="3600" dirty="0">
                <a:latin typeface="Calibri" panose="020F0502020204030204" pitchFamily="34" charset="0"/>
                <a:cs typeface="Calibri" panose="020F0502020204030204" pitchFamily="34" charset="0"/>
              </a:rPr>
            </a:br>
            <a:endParaRPr lang="en-US" sz="3600" dirty="0">
              <a:latin typeface="Calibri" panose="020F0502020204030204" pitchFamily="34" charset="0"/>
              <a:cs typeface="Calibri" panose="020F0502020204030204" pitchFamily="34" charset="0"/>
            </a:endParaRPr>
          </a:p>
        </p:txBody>
      </p:sp>
      <p:sp>
        <p:nvSpPr>
          <p:cNvPr id="6" name="Text Placeholder 5">
            <a:extLst>
              <a:ext uri="{FF2B5EF4-FFF2-40B4-BE49-F238E27FC236}">
                <a16:creationId xmlns:a16="http://schemas.microsoft.com/office/drawing/2014/main" id="{25D94C68-80F7-4831-ACE6-2D892FDFB92B}"/>
              </a:ext>
            </a:extLst>
          </p:cNvPr>
          <p:cNvSpPr>
            <a:spLocks noGrp="1"/>
          </p:cNvSpPr>
          <p:nvPr>
            <p:ph type="body" sz="quarter" idx="13"/>
          </p:nvPr>
        </p:nvSpPr>
        <p:spPr>
          <a:xfrm>
            <a:off x="914399" y="4258799"/>
            <a:ext cx="7772401" cy="655638"/>
          </a:xfrm>
        </p:spPr>
        <p:txBody>
          <a:bodyPr/>
          <a:lstStyle/>
          <a:p>
            <a:r>
              <a:rPr lang="en-US" sz="2500" dirty="0">
                <a:latin typeface="Calibri" panose="020F0502020204030204" pitchFamily="34" charset="0"/>
                <a:cs typeface="Calibri" panose="020F0502020204030204" pitchFamily="34" charset="0"/>
              </a:rPr>
              <a:t>How RETAIN can promote positive mental health in workplace</a:t>
            </a:r>
          </a:p>
        </p:txBody>
      </p:sp>
      <p:sp>
        <p:nvSpPr>
          <p:cNvPr id="7" name="Text Placeholder 6">
            <a:extLst>
              <a:ext uri="{FF2B5EF4-FFF2-40B4-BE49-F238E27FC236}">
                <a16:creationId xmlns:a16="http://schemas.microsoft.com/office/drawing/2014/main" id="{B081F3DB-FAB6-41A7-B018-7006978AFB25}"/>
              </a:ext>
            </a:extLst>
          </p:cNvPr>
          <p:cNvSpPr>
            <a:spLocks noGrp="1"/>
          </p:cNvSpPr>
          <p:nvPr>
            <p:ph type="body" sz="quarter" idx="14"/>
          </p:nvPr>
        </p:nvSpPr>
        <p:spPr>
          <a:xfrm>
            <a:off x="914399" y="5329315"/>
            <a:ext cx="7772401" cy="655638"/>
          </a:xfrm>
        </p:spPr>
        <p:txBody>
          <a:bodyPr/>
          <a:lstStyle/>
          <a:p>
            <a:r>
              <a:rPr lang="en-US" sz="2500" dirty="0">
                <a:latin typeface="Calibri" panose="020F0502020204030204" pitchFamily="34" charset="0"/>
                <a:cs typeface="Calibri" panose="020F0502020204030204" pitchFamily="34" charset="0"/>
              </a:rPr>
              <a:t>Key Takeaways</a:t>
            </a:r>
          </a:p>
          <a:p>
            <a:endParaRPr lang="en-US" sz="2400" dirty="0"/>
          </a:p>
        </p:txBody>
      </p:sp>
      <p:sp>
        <p:nvSpPr>
          <p:cNvPr id="9" name="Text Placeholder 8">
            <a:extLst>
              <a:ext uri="{FF2B5EF4-FFF2-40B4-BE49-F238E27FC236}">
                <a16:creationId xmlns:a16="http://schemas.microsoft.com/office/drawing/2014/main" id="{AD0351F2-6263-43FC-9DB4-4943AAD32A78}"/>
              </a:ext>
            </a:extLst>
          </p:cNvPr>
          <p:cNvSpPr>
            <a:spLocks noGrp="1"/>
          </p:cNvSpPr>
          <p:nvPr>
            <p:ph type="body" sz="quarter" idx="10"/>
          </p:nvPr>
        </p:nvSpPr>
        <p:spPr>
          <a:xfrm>
            <a:off x="914400" y="1642995"/>
            <a:ext cx="7772401" cy="655638"/>
          </a:xfrm>
        </p:spPr>
        <p:txBody>
          <a:bodyPr/>
          <a:lstStyle/>
          <a:p>
            <a:r>
              <a:rPr lang="en-US" sz="2500" dirty="0">
                <a:latin typeface="Calibri" panose="020F0502020204030204" pitchFamily="34" charset="0"/>
                <a:cs typeface="Calibri" panose="020F0502020204030204" pitchFamily="34" charset="0"/>
              </a:rPr>
              <a:t>The significance of a public health approach to mental health in SAW/RTW</a:t>
            </a:r>
          </a:p>
        </p:txBody>
      </p:sp>
      <p:sp>
        <p:nvSpPr>
          <p:cNvPr id="8" name="Text Placeholder 7">
            <a:extLst>
              <a:ext uri="{FF2B5EF4-FFF2-40B4-BE49-F238E27FC236}">
                <a16:creationId xmlns:a16="http://schemas.microsoft.com/office/drawing/2014/main" id="{AB9FCF07-C5B9-43E3-BA8E-07D04D4C48C1}"/>
              </a:ext>
            </a:extLst>
          </p:cNvPr>
          <p:cNvSpPr>
            <a:spLocks noGrp="1"/>
          </p:cNvSpPr>
          <p:nvPr>
            <p:ph type="body" sz="quarter" idx="11"/>
          </p:nvPr>
        </p:nvSpPr>
        <p:spPr>
          <a:xfrm>
            <a:off x="914399" y="2412228"/>
            <a:ext cx="7772401" cy="844842"/>
          </a:xfrm>
        </p:spPr>
        <p:txBody>
          <a:bodyPr/>
          <a:lstStyle/>
          <a:p>
            <a:endParaRPr lang="en-US" sz="2300" dirty="0"/>
          </a:p>
          <a:p>
            <a:r>
              <a:rPr lang="en-US" sz="2300" dirty="0">
                <a:latin typeface="Calibri" panose="020F0502020204030204" pitchFamily="34" charset="0"/>
                <a:cs typeface="Calibri" panose="020F0502020204030204" pitchFamily="34" charset="0"/>
              </a:rPr>
              <a:t>Effective</a:t>
            </a:r>
            <a:r>
              <a:rPr lang="en-US" sz="2500" dirty="0">
                <a:latin typeface="Calibri" panose="020F0502020204030204" pitchFamily="34" charset="0"/>
                <a:cs typeface="Calibri" panose="020F0502020204030204" pitchFamily="34" charset="0"/>
              </a:rPr>
              <a:t> mental health practices that RTW coordinators can implement to support RETAIN participants </a:t>
            </a:r>
          </a:p>
          <a:p>
            <a:endParaRPr lang="en-US" sz="2300" dirty="0"/>
          </a:p>
        </p:txBody>
      </p:sp>
      <p:sp>
        <p:nvSpPr>
          <p:cNvPr id="12" name="Text Placeholder 11">
            <a:extLst>
              <a:ext uri="{FF2B5EF4-FFF2-40B4-BE49-F238E27FC236}">
                <a16:creationId xmlns:a16="http://schemas.microsoft.com/office/drawing/2014/main" id="{7ABD47DB-A3EF-4FAC-9BA7-70A3BF7DFC95}"/>
              </a:ext>
            </a:extLst>
          </p:cNvPr>
          <p:cNvSpPr>
            <a:spLocks noGrp="1"/>
          </p:cNvSpPr>
          <p:nvPr>
            <p:ph type="body" sz="quarter" idx="12"/>
          </p:nvPr>
        </p:nvSpPr>
        <p:spPr>
          <a:xfrm>
            <a:off x="914399" y="3354537"/>
            <a:ext cx="7772402" cy="655638"/>
          </a:xfrm>
        </p:spPr>
        <p:txBody>
          <a:bodyPr/>
          <a:lstStyle/>
          <a:p>
            <a:r>
              <a:rPr lang="en-US" sz="2500" dirty="0">
                <a:latin typeface="Calibri" panose="020F0502020204030204" pitchFamily="34" charset="0"/>
                <a:cs typeface="Calibri" panose="020F0502020204030204" pitchFamily="34" charset="0"/>
              </a:rPr>
              <a:t>The range of stressors facing individuals in today’s environment</a:t>
            </a:r>
          </a:p>
        </p:txBody>
      </p:sp>
      <p:sp>
        <p:nvSpPr>
          <p:cNvPr id="13" name="TextBox 12">
            <a:extLst>
              <a:ext uri="{FF2B5EF4-FFF2-40B4-BE49-F238E27FC236}">
                <a16:creationId xmlns:a16="http://schemas.microsoft.com/office/drawing/2014/main" id="{4224BB94-94BA-4027-9DA3-413C442370AC}"/>
              </a:ext>
            </a:extLst>
          </p:cNvPr>
          <p:cNvSpPr txBox="1"/>
          <p:nvPr/>
        </p:nvSpPr>
        <p:spPr>
          <a:xfrm>
            <a:off x="457200" y="1006180"/>
            <a:ext cx="4610101" cy="523220"/>
          </a:xfrm>
          <a:prstGeom prst="rect">
            <a:avLst/>
          </a:prstGeom>
          <a:noFill/>
        </p:spPr>
        <p:txBody>
          <a:bodyPr wrap="square" rtlCol="0">
            <a:spAutoFit/>
          </a:bodyPr>
          <a:lstStyle/>
          <a:p>
            <a:pPr marL="342900" indent="-342900">
              <a:buFont typeface="Wingdings" panose="05000000000000000000" pitchFamily="2" charset="2"/>
              <a:buChar char="Ø"/>
            </a:pPr>
            <a:r>
              <a:rPr lang="en-US" sz="2800" dirty="0">
                <a:latin typeface="Calibri" panose="020F0502020204030204" pitchFamily="34" charset="0"/>
                <a:cs typeface="Calibri" panose="020F0502020204030204" pitchFamily="34" charset="0"/>
              </a:rPr>
              <a:t>Participants will discuss:</a:t>
            </a:r>
          </a:p>
        </p:txBody>
      </p:sp>
    </p:spTree>
    <p:extLst>
      <p:ext uri="{BB962C8B-B14F-4D97-AF65-F5344CB8AC3E}">
        <p14:creationId xmlns:p14="http://schemas.microsoft.com/office/powerpoint/2010/main" val="41808193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4CDCA46-8540-4B4B-B34B-E72D5D8E791A}"/>
              </a:ext>
            </a:extLst>
          </p:cNvPr>
          <p:cNvSpPr>
            <a:spLocks noGrp="1"/>
          </p:cNvSpPr>
          <p:nvPr>
            <p:ph type="title"/>
          </p:nvPr>
        </p:nvSpPr>
        <p:spPr>
          <a:xfrm>
            <a:off x="533400" y="0"/>
            <a:ext cx="8153400" cy="1066800"/>
          </a:xfrm>
        </p:spPr>
        <p:txBody>
          <a:bodyPr wrap="square" anchor="ctr">
            <a:normAutofit/>
          </a:bodyPr>
          <a:lstStyle/>
          <a:p>
            <a:r>
              <a:rPr lang="en-US" dirty="0">
                <a:solidFill>
                  <a:schemeClr val="tx2"/>
                </a:solidFill>
              </a:rPr>
              <a:t>Meet Dr. Brubaker </a:t>
            </a:r>
          </a:p>
        </p:txBody>
      </p:sp>
      <p:sp>
        <p:nvSpPr>
          <p:cNvPr id="17" name="Content Placeholder 2">
            <a:extLst>
              <a:ext uri="{FF2B5EF4-FFF2-40B4-BE49-F238E27FC236}">
                <a16:creationId xmlns:a16="http://schemas.microsoft.com/office/drawing/2014/main" id="{CED20528-80E7-4C84-9056-1529E9FE5BA6}"/>
              </a:ext>
            </a:extLst>
          </p:cNvPr>
          <p:cNvSpPr>
            <a:spLocks noGrp="1"/>
          </p:cNvSpPr>
          <p:nvPr>
            <p:ph sz="half" idx="1"/>
          </p:nvPr>
        </p:nvSpPr>
        <p:spPr>
          <a:xfrm>
            <a:off x="381000" y="1066800"/>
            <a:ext cx="4038600" cy="5257800"/>
          </a:xfrm>
        </p:spPr>
        <p:txBody>
          <a:bodyPr wrap="square" anchor="t">
            <a:normAutofit fontScale="92500" lnSpcReduction="20000"/>
          </a:bodyPr>
          <a:lstStyle/>
          <a:p>
            <a:pPr marL="114372" marR="0" indent="0">
              <a:lnSpc>
                <a:spcPct val="90000"/>
              </a:lnSpc>
              <a:spcBef>
                <a:spcPts val="0"/>
              </a:spcBef>
              <a:spcAft>
                <a:spcPts val="0"/>
              </a:spcAft>
              <a:buNone/>
            </a:pPr>
            <a:endParaRPr lang="en-US" sz="1500" dirty="0">
              <a:effectLst/>
            </a:endParaRPr>
          </a:p>
          <a:p>
            <a:pPr marL="114372" marR="0" indent="0">
              <a:lnSpc>
                <a:spcPct val="90000"/>
              </a:lnSpc>
              <a:spcBef>
                <a:spcPts val="0"/>
              </a:spcBef>
              <a:spcAft>
                <a:spcPts val="0"/>
              </a:spcAft>
              <a:buNone/>
            </a:pPr>
            <a:endParaRPr lang="en-US" sz="1500" dirty="0"/>
          </a:p>
          <a:p>
            <a:pPr marL="114372" marR="0" indent="0">
              <a:lnSpc>
                <a:spcPct val="90000"/>
              </a:lnSpc>
              <a:spcBef>
                <a:spcPts val="0"/>
              </a:spcBef>
              <a:spcAft>
                <a:spcPts val="0"/>
              </a:spcAft>
              <a:buNone/>
            </a:pPr>
            <a:r>
              <a:rPr lang="en-US" sz="2000" dirty="0">
                <a:effectLst/>
              </a:rPr>
              <a:t>Dr. Latha Brubaker is the Vice-President of Medical Operations for Concentra’s Northeast Region and joined the company in 2007.  She received her B.S. degree in Zoology from the University of Washington.  She attended Ross University School of Medicine where she received her M.D. degree in 1999.  She completed a Family Medicine residency at Loyola University in Chicago, Illinois in 2002 and is boarded by the American Board of Family Medicine.  At Concentra she is on the Concentra Advanced Specialists Medical Expert Panel, oversees Concentra’s Ancillary Services and participates in the Clinical Advisory Board and the Clinical Content Committee. </a:t>
            </a:r>
          </a:p>
          <a:p>
            <a:pPr marL="0" marR="0" indent="0">
              <a:lnSpc>
                <a:spcPct val="90000"/>
              </a:lnSpc>
              <a:spcBef>
                <a:spcPts val="0"/>
              </a:spcBef>
              <a:spcAft>
                <a:spcPts val="0"/>
              </a:spcAft>
              <a:buNone/>
            </a:pPr>
            <a:endParaRPr lang="en-US" sz="2000" dirty="0">
              <a:effectLst/>
            </a:endParaRPr>
          </a:p>
          <a:p>
            <a:pPr marL="114300" marR="0" indent="0">
              <a:lnSpc>
                <a:spcPct val="90000"/>
              </a:lnSpc>
              <a:spcBef>
                <a:spcPts val="0"/>
              </a:spcBef>
              <a:spcAft>
                <a:spcPts val="0"/>
              </a:spcAft>
              <a:buNone/>
            </a:pPr>
            <a:r>
              <a:rPr lang="en-US" sz="2000" dirty="0">
                <a:effectLst/>
              </a:rPr>
              <a:t>Dr. Brubaker is married, has three beautiful daughters, enjoys running, reading, and playing the violin.  </a:t>
            </a:r>
          </a:p>
          <a:p>
            <a:pPr>
              <a:lnSpc>
                <a:spcPct val="90000"/>
              </a:lnSpc>
            </a:pPr>
            <a:endParaRPr lang="en-US" sz="1500" dirty="0">
              <a:highlight>
                <a:srgbClr val="FFFF00"/>
              </a:highlight>
            </a:endParaRPr>
          </a:p>
        </p:txBody>
      </p:sp>
      <p:pic>
        <p:nvPicPr>
          <p:cNvPr id="5" name="Picture 4">
            <a:extLst>
              <a:ext uri="{FF2B5EF4-FFF2-40B4-BE49-F238E27FC236}">
                <a16:creationId xmlns:a16="http://schemas.microsoft.com/office/drawing/2014/main" id="{1FD4B133-1475-4F26-B0D1-E3ABE615FDFA}"/>
              </a:ext>
            </a:extLst>
          </p:cNvPr>
          <p:cNvPicPr>
            <a:picLocks noChangeAspect="1"/>
          </p:cNvPicPr>
          <p:nvPr/>
        </p:nvPicPr>
        <p:blipFill rotWithShape="1">
          <a:blip r:embed="rId3"/>
          <a:srcRect r="1" b="16111"/>
          <a:stretch/>
        </p:blipFill>
        <p:spPr>
          <a:xfrm>
            <a:off x="5136957" y="1473200"/>
            <a:ext cx="3231958" cy="4102100"/>
          </a:xfrm>
          <a:prstGeom prst="rect">
            <a:avLst/>
          </a:prstGeom>
          <a:noFill/>
          <a:ln w="9525">
            <a:noFill/>
            <a:miter lim="800000"/>
            <a:headEnd/>
            <a:tailEnd/>
          </a:ln>
        </p:spPr>
      </p:pic>
    </p:spTree>
    <p:extLst>
      <p:ext uri="{BB962C8B-B14F-4D97-AF65-F5344CB8AC3E}">
        <p14:creationId xmlns:p14="http://schemas.microsoft.com/office/powerpoint/2010/main" val="12703848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EDD1E6-5139-4ADF-B1DF-975595410CF7}"/>
              </a:ext>
            </a:extLst>
          </p:cNvPr>
          <p:cNvSpPr>
            <a:spLocks noGrp="1"/>
          </p:cNvSpPr>
          <p:nvPr>
            <p:ph type="title"/>
          </p:nvPr>
        </p:nvSpPr>
        <p:spPr>
          <a:xfrm>
            <a:off x="457200" y="2506282"/>
            <a:ext cx="8229600" cy="1143000"/>
          </a:xfrm>
        </p:spPr>
        <p:txBody>
          <a:bodyPr/>
          <a:lstStyle/>
          <a:p>
            <a:pPr algn="ctr"/>
            <a:r>
              <a:rPr lang="en-US" sz="4800" dirty="0">
                <a:latin typeface="Calibri" panose="020F0502020204030204" pitchFamily="34" charset="0"/>
                <a:cs typeface="Calibri" panose="020F0502020204030204" pitchFamily="34" charset="0"/>
              </a:rPr>
              <a:t>Mental Health in SAW/RTW </a:t>
            </a:r>
          </a:p>
        </p:txBody>
      </p:sp>
    </p:spTree>
    <p:extLst>
      <p:ext uri="{BB962C8B-B14F-4D97-AF65-F5344CB8AC3E}">
        <p14:creationId xmlns:p14="http://schemas.microsoft.com/office/powerpoint/2010/main" val="247394742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MWCC_PPT_Template_ed-fmt-101215">
  <a:themeElements>
    <a:clrScheme name="EDTASS-State Supprt Ntwrk">
      <a:dk1>
        <a:srgbClr val="4D4D4F"/>
      </a:dk1>
      <a:lt1>
        <a:srgbClr val="FFFFFF"/>
      </a:lt1>
      <a:dk2>
        <a:srgbClr val="1C4583"/>
      </a:dk2>
      <a:lt2>
        <a:srgbClr val="D4D4D4"/>
      </a:lt2>
      <a:accent1>
        <a:srgbClr val="0C709C"/>
      </a:accent1>
      <a:accent2>
        <a:srgbClr val="2F8841"/>
      </a:accent2>
      <a:accent3>
        <a:srgbClr val="EFB219"/>
      </a:accent3>
      <a:accent4>
        <a:srgbClr val="A74D15"/>
      </a:accent4>
      <a:accent5>
        <a:srgbClr val="773C75"/>
      </a:accent5>
      <a:accent6>
        <a:srgbClr val="35A396"/>
      </a:accent6>
      <a:hlink>
        <a:srgbClr val="0000FF"/>
      </a:hlink>
      <a:folHlink>
        <a:srgbClr val="800080"/>
      </a:folHlink>
    </a:clrScheme>
    <a:fontScheme name="AIR 2015 PPT">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tateSupportNtwrkPPT_101916.potx" id="{FECB3028-6073-4E7B-9ACB-F4B8481DF222}" vid="{752C30FE-B29D-49BA-B42D-F98F3D3E6D6E}"/>
    </a:ext>
  </a:extLst>
</a:theme>
</file>

<file path=ppt/theme/theme2.xml><?xml version="1.0" encoding="utf-8"?>
<a:theme xmlns:a="http://schemas.openxmlformats.org/drawingml/2006/main" name="1_MWCC_PPT_Template_ed-fmt-101215">
  <a:themeElements>
    <a:clrScheme name="EDTASS-State Supprt Ntwrk">
      <a:dk1>
        <a:srgbClr val="4D4D4F"/>
      </a:dk1>
      <a:lt1>
        <a:srgbClr val="FFFFFF"/>
      </a:lt1>
      <a:dk2>
        <a:srgbClr val="1C4583"/>
      </a:dk2>
      <a:lt2>
        <a:srgbClr val="D4D4D4"/>
      </a:lt2>
      <a:accent1>
        <a:srgbClr val="0C709C"/>
      </a:accent1>
      <a:accent2>
        <a:srgbClr val="2F8841"/>
      </a:accent2>
      <a:accent3>
        <a:srgbClr val="EFB219"/>
      </a:accent3>
      <a:accent4>
        <a:srgbClr val="A74D15"/>
      </a:accent4>
      <a:accent5>
        <a:srgbClr val="773C75"/>
      </a:accent5>
      <a:accent6>
        <a:srgbClr val="35A396"/>
      </a:accent6>
      <a:hlink>
        <a:srgbClr val="0000FF"/>
      </a:hlink>
      <a:folHlink>
        <a:srgbClr val="800080"/>
      </a:folHlink>
    </a:clrScheme>
    <a:fontScheme name="AIR 2015 PPT">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tateSupportNtwrkPPT_101916 [Read-Only]" id="{76D2A756-2EDA-487C-B114-96E9DAEC8E7F}" vid="{343BEF71-AC84-4E84-B41D-2FC1E922AD6D}"/>
    </a:ext>
  </a:extLst>
</a:theme>
</file>

<file path=ppt/theme/theme3.xml><?xml version="1.0" encoding="utf-8"?>
<a:theme xmlns:a="http://schemas.openxmlformats.org/drawingml/2006/main" name="No Line Titl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0080">
            <a:alpha val="50000"/>
          </a:srgbClr>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000080">
            <a:alpha val="50000"/>
          </a:srgbClr>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txDef>
      <a:spPr>
        <a:noFill/>
      </a:spPr>
      <a:bodyPr wrap="square" rtlCol="0">
        <a:spAutoFit/>
      </a:bodyPr>
      <a:lstStyle>
        <a:defPPr>
          <a:defRPr b="1" dirty="0" smtClean="0">
            <a:latin typeface="Calibri" pitchFamily="34" charset="0"/>
            <a:cs typeface="Calibri" pitchFamily="34" charset="0"/>
          </a:defRPr>
        </a:defPPr>
      </a:lstStyle>
    </a:txDef>
  </a:objectDefaults>
  <a:extraClrSchemeLst>
    <a:extraClrScheme>
      <a:clrScheme name="EdCounsel PPT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dCounsel PPT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dCounsel PPT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dCounsel PPT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dCounsel PPT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dCounsel PPT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dCounsel PPT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dCounsel PPT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dCounsel PPT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dCounsel PPT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dCounsel PPT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dCounsel PPT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EDTASS-State Supprt Ntwrk">
      <a:dk1>
        <a:srgbClr val="4D4D4F"/>
      </a:dk1>
      <a:lt1>
        <a:srgbClr val="FFFFFF"/>
      </a:lt1>
      <a:dk2>
        <a:srgbClr val="1C4583"/>
      </a:dk2>
      <a:lt2>
        <a:srgbClr val="D4D4D4"/>
      </a:lt2>
      <a:accent1>
        <a:srgbClr val="0C709C"/>
      </a:accent1>
      <a:accent2>
        <a:srgbClr val="2F8841"/>
      </a:accent2>
      <a:accent3>
        <a:srgbClr val="EFB219"/>
      </a:accent3>
      <a:accent4>
        <a:srgbClr val="A74D15"/>
      </a:accent4>
      <a:accent5>
        <a:srgbClr val="773C75"/>
      </a:accent5>
      <a:accent6>
        <a:srgbClr val="35A396"/>
      </a:accent6>
      <a:hlink>
        <a:srgbClr val="0000FF"/>
      </a:hlink>
      <a:folHlink>
        <a:srgbClr val="800080"/>
      </a:folHlink>
    </a:clrScheme>
    <a:fontScheme name="AIR 2015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EDTASS-State Supprt Ntwrk">
      <a:dk1>
        <a:srgbClr val="4D4D4F"/>
      </a:dk1>
      <a:lt1>
        <a:srgbClr val="FFFFFF"/>
      </a:lt1>
      <a:dk2>
        <a:srgbClr val="1C4583"/>
      </a:dk2>
      <a:lt2>
        <a:srgbClr val="D4D4D4"/>
      </a:lt2>
      <a:accent1>
        <a:srgbClr val="0C709C"/>
      </a:accent1>
      <a:accent2>
        <a:srgbClr val="2F8841"/>
      </a:accent2>
      <a:accent3>
        <a:srgbClr val="EFB219"/>
      </a:accent3>
      <a:accent4>
        <a:srgbClr val="A74D15"/>
      </a:accent4>
      <a:accent5>
        <a:srgbClr val="773C75"/>
      </a:accent5>
      <a:accent6>
        <a:srgbClr val="35A396"/>
      </a:accent6>
      <a:hlink>
        <a:srgbClr val="0000FF"/>
      </a:hlink>
      <a:folHlink>
        <a:srgbClr val="800080"/>
      </a:folHlink>
    </a:clrScheme>
    <a:fontScheme name="AIR 2015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Category xmlns="6a44d00f-12d8-4625-9d23-7790e8b8f83b">EDu</Category>
    <Description0 xmlns="6a44d00f-12d8-4625-9d23-7790e8b8f83b">State Support Network (EDTASS)</Description0>
    <TaxKeywordTaxHTField xmlns="9714abc1-815c-4960-b75e-546bf8732ca3">
      <Terms xmlns="http://schemas.microsoft.com/office/infopath/2007/PartnerControls"/>
    </TaxKeywordTaxHTField>
    <TaxCatchAll xmlns="1709d302-aa1c-49f7-a43d-f13e34b813dc"/>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E0C33AA411B5D47BCD0B41055E1E427" ma:contentTypeVersion="5" ma:contentTypeDescription="Create a new document." ma:contentTypeScope="" ma:versionID="70e280df67bb0c4864fd888e6a42f20e">
  <xsd:schema xmlns:xsd="http://www.w3.org/2001/XMLSchema" xmlns:xs="http://www.w3.org/2001/XMLSchema" xmlns:p="http://schemas.microsoft.com/office/2006/metadata/properties" xmlns:ns2="6a44d00f-12d8-4625-9d23-7790e8b8f83b" xmlns:ns3="1709d302-aa1c-49f7-a43d-f13e34b813dc" xmlns:ns4="9714abc1-815c-4960-b75e-546bf8732ca3" targetNamespace="http://schemas.microsoft.com/office/2006/metadata/properties" ma:root="true" ma:fieldsID="4f6155c84a8648e8d9677a7fe59a12c4" ns2:_="" ns3:_="" ns4:_="">
    <xsd:import namespace="6a44d00f-12d8-4625-9d23-7790e8b8f83b"/>
    <xsd:import namespace="1709d302-aa1c-49f7-a43d-f13e34b813dc"/>
    <xsd:import namespace="9714abc1-815c-4960-b75e-546bf8732ca3"/>
    <xsd:element name="properties">
      <xsd:complexType>
        <xsd:sequence>
          <xsd:element name="documentManagement">
            <xsd:complexType>
              <xsd:all>
                <xsd:element ref="ns2:Description0" minOccurs="0"/>
                <xsd:element ref="ns2:Category" minOccurs="0"/>
                <xsd:element ref="ns4:TaxKeywordTaxHTField"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a44d00f-12d8-4625-9d23-7790e8b8f83b" elementFormDefault="qualified">
    <xsd:import namespace="http://schemas.microsoft.com/office/2006/documentManagement/types"/>
    <xsd:import namespace="http://schemas.microsoft.com/office/infopath/2007/PartnerControls"/>
    <xsd:element name="Description0" ma:index="8" nillable="true" ma:displayName="Description" ma:internalName="Description0">
      <xsd:simpleType>
        <xsd:restriction base="dms:Text">
          <xsd:maxLength value="255"/>
        </xsd:restriction>
      </xsd:simpleType>
    </xsd:element>
    <xsd:element name="Category" ma:index="9" nillable="true" ma:displayName="Category" ma:format="Dropdown" ma:internalName="Category">
      <xsd:simpleType>
        <xsd:restriction base="dms:Choice">
          <xsd:enumeration value="AIR"/>
          <xsd:enumeration value="EDu"/>
          <xsd:enumeration value="H&amp;SD"/>
          <xsd:enumeration value="WLL"/>
        </xsd:restriction>
      </xsd:simpleType>
    </xsd:element>
  </xsd:schema>
  <xsd:schema xmlns:xsd="http://www.w3.org/2001/XMLSchema" xmlns:xs="http://www.w3.org/2001/XMLSchema" xmlns:dms="http://schemas.microsoft.com/office/2006/documentManagement/types" xmlns:pc="http://schemas.microsoft.com/office/infopath/2007/PartnerControls" targetNamespace="1709d302-aa1c-49f7-a43d-f13e34b813dc"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665e32c8-669a-45b7-9f48-60375b6168ec}" ma:internalName="TaxCatchAll" ma:showField="CatchAllData" ma:web="1709d302-aa1c-49f7-a43d-f13e34b813dc">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9714abc1-815c-4960-b75e-546bf8732ca3" elementFormDefault="qualified">
    <xsd:import namespace="http://schemas.microsoft.com/office/2006/documentManagement/types"/>
    <xsd:import namespace="http://schemas.microsoft.com/office/infopath/2007/PartnerControls"/>
    <xsd:element name="TaxKeywordTaxHTField" ma:index="11" nillable="true" ma:taxonomy="true" ma:internalName="TaxKeywordTaxHTField" ma:taxonomyFieldName="TaxKeyword" ma:displayName="Enterprise Keywords" ma:fieldId="{23f27201-bee3-471e-b2e7-b64fd8b7ca38}" ma:taxonomyMulti="true" ma:sspId="1f7af2e3-73dc-4628-8ae5-348b9e7d8048"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592C97E-A995-4759-ACA0-F3F1FB3647B7}">
  <ds:schemaRefs>
    <ds:schemaRef ds:uri="http://schemas.microsoft.com/office/2006/metadata/properties"/>
    <ds:schemaRef ds:uri="http://schemas.microsoft.com/office/2006/documentManagement/types"/>
    <ds:schemaRef ds:uri="6a44d00f-12d8-4625-9d23-7790e8b8f83b"/>
    <ds:schemaRef ds:uri="http://purl.org/dc/elements/1.1/"/>
    <ds:schemaRef ds:uri="1709d302-aa1c-49f7-a43d-f13e34b813dc"/>
    <ds:schemaRef ds:uri="http://schemas.microsoft.com/office/infopath/2007/PartnerControls"/>
    <ds:schemaRef ds:uri="http://schemas.openxmlformats.org/package/2006/metadata/core-properties"/>
    <ds:schemaRef ds:uri="http://purl.org/dc/terms/"/>
    <ds:schemaRef ds:uri="9714abc1-815c-4960-b75e-546bf8732ca3"/>
    <ds:schemaRef ds:uri="http://www.w3.org/XML/1998/namespace"/>
    <ds:schemaRef ds:uri="http://purl.org/dc/dcmitype/"/>
  </ds:schemaRefs>
</ds:datastoreItem>
</file>

<file path=customXml/itemProps2.xml><?xml version="1.0" encoding="utf-8"?>
<ds:datastoreItem xmlns:ds="http://schemas.openxmlformats.org/officeDocument/2006/customXml" ds:itemID="{7A06DCD1-6ECC-439F-BFB1-7434FD42D260}">
  <ds:schemaRefs>
    <ds:schemaRef ds:uri="http://schemas.microsoft.com/sharepoint/v3/contenttype/forms"/>
  </ds:schemaRefs>
</ds:datastoreItem>
</file>

<file path=customXml/itemProps3.xml><?xml version="1.0" encoding="utf-8"?>
<ds:datastoreItem xmlns:ds="http://schemas.openxmlformats.org/officeDocument/2006/customXml" ds:itemID="{D5844594-6BA3-4BB3-9927-5F4949047B3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a44d00f-12d8-4625-9d23-7790e8b8f83b"/>
    <ds:schemaRef ds:uri="1709d302-aa1c-49f7-a43d-f13e34b813dc"/>
    <ds:schemaRef ds:uri="9714abc1-815c-4960-b75e-546bf8732ca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39</TotalTime>
  <Words>1041</Words>
  <Application>Microsoft Office PowerPoint</Application>
  <PresentationFormat>On-screen Show (4:3)</PresentationFormat>
  <Paragraphs>128</Paragraphs>
  <Slides>18</Slides>
  <Notes>15</Notes>
  <HiddenSlides>0</HiddenSlides>
  <MMClips>0</MMClips>
  <ScaleCrop>false</ScaleCrop>
  <HeadingPairs>
    <vt:vector size="8" baseType="variant">
      <vt:variant>
        <vt:lpstr>Fonts Used</vt:lpstr>
      </vt:variant>
      <vt:variant>
        <vt:i4>8</vt:i4>
      </vt:variant>
      <vt:variant>
        <vt:lpstr>Theme</vt:lpstr>
      </vt:variant>
      <vt:variant>
        <vt:i4>4</vt:i4>
      </vt:variant>
      <vt:variant>
        <vt:lpstr>Embedded OLE Servers</vt:lpstr>
      </vt:variant>
      <vt:variant>
        <vt:i4>1</vt:i4>
      </vt:variant>
      <vt:variant>
        <vt:lpstr>Slide Titles</vt:lpstr>
      </vt:variant>
      <vt:variant>
        <vt:i4>18</vt:i4>
      </vt:variant>
    </vt:vector>
  </HeadingPairs>
  <TitlesOfParts>
    <vt:vector size="31" baseType="lpstr">
      <vt:lpstr>Arial</vt:lpstr>
      <vt:lpstr>Arial Narrow</vt:lpstr>
      <vt:lpstr>Calibri</vt:lpstr>
      <vt:lpstr>Courier New</vt:lpstr>
      <vt:lpstr>Rockwell</vt:lpstr>
      <vt:lpstr>Symbol</vt:lpstr>
      <vt:lpstr>Trebuchet MS</vt:lpstr>
      <vt:lpstr>Wingdings</vt:lpstr>
      <vt:lpstr>MWCC_PPT_Template_ed-fmt-101215</vt:lpstr>
      <vt:lpstr>1_MWCC_PPT_Template_ed-fmt-101215</vt:lpstr>
      <vt:lpstr>No Line Title</vt:lpstr>
      <vt:lpstr>1_Office Theme</vt:lpstr>
      <vt:lpstr>Slide</vt:lpstr>
      <vt:lpstr>          RETAIN Community of Practice  </vt:lpstr>
      <vt:lpstr>The Impact of Mental Health  in SAW/RTW   Presented by  Dr. Latha Brubaker</vt:lpstr>
      <vt:lpstr>PowerPoint Presentation</vt:lpstr>
      <vt:lpstr>Disclaimer  </vt:lpstr>
      <vt:lpstr>Welcome and Introductions</vt:lpstr>
      <vt:lpstr>RETAIN TA Community of Practice Objectives</vt:lpstr>
      <vt:lpstr> Community of Practice </vt:lpstr>
      <vt:lpstr>Meet Dr. Brubaker </vt:lpstr>
      <vt:lpstr>Mental Health in SAW/RTW </vt:lpstr>
      <vt:lpstr>Case Study 1</vt:lpstr>
      <vt:lpstr>What are things we should consider or be aware of with this type of injury?</vt:lpstr>
      <vt:lpstr>What should the employer be aware of in this case?  How should they respond to the employee? </vt:lpstr>
      <vt:lpstr>Case Study 2</vt:lpstr>
      <vt:lpstr>What are things we should consider in this case?</vt:lpstr>
      <vt:lpstr>Discussion: When we are looking at RTW/SAW we need to consider various things.</vt:lpstr>
      <vt:lpstr>PowerPoint Presentation</vt:lpstr>
      <vt:lpstr>Key Takeaways</vt:lpstr>
      <vt:lpstr>Thank you for your participation today!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RETAIN Community of Practice</dc:title>
  <dc:creator>Ornelas, Rebecca</dc:creator>
  <cp:lastModifiedBy>Sanders, Zipporah</cp:lastModifiedBy>
  <cp:revision>5</cp:revision>
  <dcterms:created xsi:type="dcterms:W3CDTF">2020-08-19T17:35:15Z</dcterms:created>
  <dcterms:modified xsi:type="dcterms:W3CDTF">2020-08-28T14:25:12Z</dcterms:modified>
</cp:coreProperties>
</file>