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1165" r:id="rId2"/>
    <p:sldId id="1169" r:id="rId3"/>
    <p:sldId id="1166" r:id="rId4"/>
    <p:sldId id="1167" r:id="rId5"/>
    <p:sldId id="11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086A5-33D4-4B0E-846F-627A85C880AD}" v="4" dt="2022-03-16T19:54:56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7" autoAdjust="0"/>
    <p:restoredTop sz="86430" autoAdjust="0"/>
  </p:normalViewPr>
  <p:slideViewPr>
    <p:cSldViewPr snapToGrid="0">
      <p:cViewPr varScale="1">
        <p:scale>
          <a:sx n="102" d="100"/>
          <a:sy n="102" d="100"/>
        </p:scale>
        <p:origin x="62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139DD-77C7-479F-9CDD-0BB73C9F21E4}" type="datetimeFigureOut">
              <a:rPr lang="en-US" smtClean="0"/>
              <a:t>3/17/2022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C673C-92B6-4672-BD01-0C361A396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2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C673C-92B6-4672-BD01-0C361A39689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19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DC83E-89B8-4806-9A94-7D2BAA520DC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6337F073-C5EA-459B-8488-1FB9F055C4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E4A1CB20-7986-4126-B90D-618734188C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9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99B2F13-CC2A-F54F-B991-02F31DCA0305}"/>
              </a:ext>
            </a:extLst>
          </p:cNvPr>
          <p:cNvSpPr/>
          <p:nvPr userDrawn="1"/>
        </p:nvSpPr>
        <p:spPr>
          <a:xfrm>
            <a:off x="0" y="0"/>
            <a:ext cx="12192000" cy="462279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" name="Flowchart: Stored Data 1">
            <a:extLst>
              <a:ext uri="{FF2B5EF4-FFF2-40B4-BE49-F238E27FC236}">
                <a16:creationId xmlns:a16="http://schemas.microsoft.com/office/drawing/2014/main" id="{397B2394-FD70-40F9-AEC9-7A3DDF9A76E9}"/>
              </a:ext>
            </a:extLst>
          </p:cNvPr>
          <p:cNvSpPr/>
          <p:nvPr userDrawn="1"/>
        </p:nvSpPr>
        <p:spPr>
          <a:xfrm rot="21244516" flipH="1">
            <a:off x="10266631" y="-152979"/>
            <a:ext cx="2332836" cy="4932660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7504 w 10000"/>
              <a:gd name="connsiteY2" fmla="*/ 4971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7504 w 10000"/>
              <a:gd name="connsiteY2" fmla="*/ 4971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6498 w 10000"/>
              <a:gd name="connsiteY2" fmla="*/ 5467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6498 w 10000"/>
              <a:gd name="connsiteY2" fmla="*/ 5467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87 h 10087"/>
              <a:gd name="connsiteX1" fmla="*/ 8461 w 10000"/>
              <a:gd name="connsiteY1" fmla="*/ 0 h 10087"/>
              <a:gd name="connsiteX2" fmla="*/ 6498 w 10000"/>
              <a:gd name="connsiteY2" fmla="*/ 5554 h 10087"/>
              <a:gd name="connsiteX3" fmla="*/ 10000 w 10000"/>
              <a:gd name="connsiteY3" fmla="*/ 10087 h 10087"/>
              <a:gd name="connsiteX4" fmla="*/ 1667 w 10000"/>
              <a:gd name="connsiteY4" fmla="*/ 10087 h 10087"/>
              <a:gd name="connsiteX5" fmla="*/ 0 w 10000"/>
              <a:gd name="connsiteY5" fmla="*/ 5087 h 10087"/>
              <a:gd name="connsiteX6" fmla="*/ 1667 w 10000"/>
              <a:gd name="connsiteY6" fmla="*/ 87 h 10087"/>
              <a:gd name="connsiteX0" fmla="*/ 1667 w 10000"/>
              <a:gd name="connsiteY0" fmla="*/ 0 h 10000"/>
              <a:gd name="connsiteX1" fmla="*/ 7455 w 10000"/>
              <a:gd name="connsiteY1" fmla="*/ 0 h 10000"/>
              <a:gd name="connsiteX2" fmla="*/ 6498 w 10000"/>
              <a:gd name="connsiteY2" fmla="*/ 5467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0 h 10000"/>
              <a:gd name="connsiteX1" fmla="*/ 7455 w 10000"/>
              <a:gd name="connsiteY1" fmla="*/ 0 h 10000"/>
              <a:gd name="connsiteX2" fmla="*/ 6498 w 10000"/>
              <a:gd name="connsiteY2" fmla="*/ 5467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0 h 10000"/>
              <a:gd name="connsiteX1" fmla="*/ 7455 w 10000"/>
              <a:gd name="connsiteY1" fmla="*/ 0 h 10000"/>
              <a:gd name="connsiteX2" fmla="*/ 6498 w 10000"/>
              <a:gd name="connsiteY2" fmla="*/ 5467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0 h 10000"/>
              <a:gd name="connsiteX1" fmla="*/ 7455 w 10000"/>
              <a:gd name="connsiteY1" fmla="*/ 0 h 10000"/>
              <a:gd name="connsiteX2" fmla="*/ 6498 w 10000"/>
              <a:gd name="connsiteY2" fmla="*/ 5467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117 h 10117"/>
              <a:gd name="connsiteX1" fmla="*/ 7455 w 10000"/>
              <a:gd name="connsiteY1" fmla="*/ 0 h 10117"/>
              <a:gd name="connsiteX2" fmla="*/ 6498 w 10000"/>
              <a:gd name="connsiteY2" fmla="*/ 5584 h 10117"/>
              <a:gd name="connsiteX3" fmla="*/ 10000 w 10000"/>
              <a:gd name="connsiteY3" fmla="*/ 10117 h 10117"/>
              <a:gd name="connsiteX4" fmla="*/ 1667 w 10000"/>
              <a:gd name="connsiteY4" fmla="*/ 10117 h 10117"/>
              <a:gd name="connsiteX5" fmla="*/ 0 w 10000"/>
              <a:gd name="connsiteY5" fmla="*/ 5117 h 10117"/>
              <a:gd name="connsiteX6" fmla="*/ 1667 w 10000"/>
              <a:gd name="connsiteY6" fmla="*/ 117 h 10117"/>
              <a:gd name="connsiteX0" fmla="*/ 1667 w 10000"/>
              <a:gd name="connsiteY0" fmla="*/ 117 h 10117"/>
              <a:gd name="connsiteX1" fmla="*/ 7455 w 10000"/>
              <a:gd name="connsiteY1" fmla="*/ 0 h 10117"/>
              <a:gd name="connsiteX2" fmla="*/ 6498 w 10000"/>
              <a:gd name="connsiteY2" fmla="*/ 5584 h 10117"/>
              <a:gd name="connsiteX3" fmla="*/ 10000 w 10000"/>
              <a:gd name="connsiteY3" fmla="*/ 10117 h 10117"/>
              <a:gd name="connsiteX4" fmla="*/ 1667 w 10000"/>
              <a:gd name="connsiteY4" fmla="*/ 10117 h 10117"/>
              <a:gd name="connsiteX5" fmla="*/ 0 w 10000"/>
              <a:gd name="connsiteY5" fmla="*/ 5117 h 10117"/>
              <a:gd name="connsiteX6" fmla="*/ 1667 w 10000"/>
              <a:gd name="connsiteY6" fmla="*/ 117 h 10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117">
                <a:moveTo>
                  <a:pt x="1667" y="117"/>
                </a:moveTo>
                <a:lnTo>
                  <a:pt x="7455" y="0"/>
                </a:lnTo>
                <a:cubicBezTo>
                  <a:pt x="7422" y="87"/>
                  <a:pt x="5660" y="2994"/>
                  <a:pt x="6498" y="5584"/>
                </a:cubicBezTo>
                <a:cubicBezTo>
                  <a:pt x="7336" y="8174"/>
                  <a:pt x="9079" y="10117"/>
                  <a:pt x="10000" y="10117"/>
                </a:cubicBezTo>
                <a:lnTo>
                  <a:pt x="1667" y="10117"/>
                </a:lnTo>
                <a:cubicBezTo>
                  <a:pt x="746" y="10117"/>
                  <a:pt x="0" y="7878"/>
                  <a:pt x="0" y="5117"/>
                </a:cubicBezTo>
                <a:cubicBezTo>
                  <a:pt x="0" y="2356"/>
                  <a:pt x="746" y="117"/>
                  <a:pt x="1667" y="117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6FBF317-5457-46A7-B58E-6298634F169E}"/>
              </a:ext>
            </a:extLst>
          </p:cNvPr>
          <p:cNvGrpSpPr/>
          <p:nvPr userDrawn="1"/>
        </p:nvGrpSpPr>
        <p:grpSpPr>
          <a:xfrm>
            <a:off x="10196836" y="-224454"/>
            <a:ext cx="3099993" cy="5874044"/>
            <a:chOff x="10214801" y="-223492"/>
            <a:chExt cx="3099993" cy="5874044"/>
          </a:xfrm>
        </p:grpSpPr>
        <p:sp>
          <p:nvSpPr>
            <p:cNvPr id="28" name="Flowchart: Stored Data 1">
              <a:extLst>
                <a:ext uri="{FF2B5EF4-FFF2-40B4-BE49-F238E27FC236}">
                  <a16:creationId xmlns:a16="http://schemas.microsoft.com/office/drawing/2014/main" id="{F985F811-2C8C-44D5-B961-7BE487AB9D16}"/>
                </a:ext>
              </a:extLst>
            </p:cNvPr>
            <p:cNvSpPr/>
            <p:nvPr userDrawn="1"/>
          </p:nvSpPr>
          <p:spPr>
            <a:xfrm rot="112841" flipH="1">
              <a:off x="10427108" y="-223492"/>
              <a:ext cx="2332836" cy="4932660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7504 w 10000"/>
                <a:gd name="connsiteY2" fmla="*/ 4971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7504 w 10000"/>
                <a:gd name="connsiteY2" fmla="*/ 4971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6498 w 10000"/>
                <a:gd name="connsiteY2" fmla="*/ 5467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6498 w 10000"/>
                <a:gd name="connsiteY2" fmla="*/ 5467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87 h 10087"/>
                <a:gd name="connsiteX1" fmla="*/ 8461 w 10000"/>
                <a:gd name="connsiteY1" fmla="*/ 0 h 10087"/>
                <a:gd name="connsiteX2" fmla="*/ 6498 w 10000"/>
                <a:gd name="connsiteY2" fmla="*/ 5554 h 10087"/>
                <a:gd name="connsiteX3" fmla="*/ 10000 w 10000"/>
                <a:gd name="connsiteY3" fmla="*/ 10087 h 10087"/>
                <a:gd name="connsiteX4" fmla="*/ 1667 w 10000"/>
                <a:gd name="connsiteY4" fmla="*/ 10087 h 10087"/>
                <a:gd name="connsiteX5" fmla="*/ 0 w 10000"/>
                <a:gd name="connsiteY5" fmla="*/ 5087 h 10087"/>
                <a:gd name="connsiteX6" fmla="*/ 1667 w 10000"/>
                <a:gd name="connsiteY6" fmla="*/ 87 h 10087"/>
                <a:gd name="connsiteX0" fmla="*/ 1667 w 10000"/>
                <a:gd name="connsiteY0" fmla="*/ 0 h 10000"/>
                <a:gd name="connsiteX1" fmla="*/ 7455 w 10000"/>
                <a:gd name="connsiteY1" fmla="*/ 0 h 10000"/>
                <a:gd name="connsiteX2" fmla="*/ 6498 w 10000"/>
                <a:gd name="connsiteY2" fmla="*/ 5467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7455 w 10000"/>
                <a:gd name="connsiteY1" fmla="*/ 0 h 10000"/>
                <a:gd name="connsiteX2" fmla="*/ 6498 w 10000"/>
                <a:gd name="connsiteY2" fmla="*/ 5467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7455 w 10000"/>
                <a:gd name="connsiteY1" fmla="*/ 0 h 10000"/>
                <a:gd name="connsiteX2" fmla="*/ 6498 w 10000"/>
                <a:gd name="connsiteY2" fmla="*/ 5467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7455 w 10000"/>
                <a:gd name="connsiteY1" fmla="*/ 0 h 10000"/>
                <a:gd name="connsiteX2" fmla="*/ 6498 w 10000"/>
                <a:gd name="connsiteY2" fmla="*/ 5467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117 h 10117"/>
                <a:gd name="connsiteX1" fmla="*/ 7455 w 10000"/>
                <a:gd name="connsiteY1" fmla="*/ 0 h 10117"/>
                <a:gd name="connsiteX2" fmla="*/ 6498 w 10000"/>
                <a:gd name="connsiteY2" fmla="*/ 5584 h 10117"/>
                <a:gd name="connsiteX3" fmla="*/ 10000 w 10000"/>
                <a:gd name="connsiteY3" fmla="*/ 10117 h 10117"/>
                <a:gd name="connsiteX4" fmla="*/ 1667 w 10000"/>
                <a:gd name="connsiteY4" fmla="*/ 10117 h 10117"/>
                <a:gd name="connsiteX5" fmla="*/ 0 w 10000"/>
                <a:gd name="connsiteY5" fmla="*/ 5117 h 10117"/>
                <a:gd name="connsiteX6" fmla="*/ 1667 w 10000"/>
                <a:gd name="connsiteY6" fmla="*/ 117 h 10117"/>
                <a:gd name="connsiteX0" fmla="*/ 1667 w 10000"/>
                <a:gd name="connsiteY0" fmla="*/ 117 h 10117"/>
                <a:gd name="connsiteX1" fmla="*/ 7455 w 10000"/>
                <a:gd name="connsiteY1" fmla="*/ 0 h 10117"/>
                <a:gd name="connsiteX2" fmla="*/ 6498 w 10000"/>
                <a:gd name="connsiteY2" fmla="*/ 5584 h 10117"/>
                <a:gd name="connsiteX3" fmla="*/ 10000 w 10000"/>
                <a:gd name="connsiteY3" fmla="*/ 10117 h 10117"/>
                <a:gd name="connsiteX4" fmla="*/ 1667 w 10000"/>
                <a:gd name="connsiteY4" fmla="*/ 10117 h 10117"/>
                <a:gd name="connsiteX5" fmla="*/ 0 w 10000"/>
                <a:gd name="connsiteY5" fmla="*/ 5117 h 10117"/>
                <a:gd name="connsiteX6" fmla="*/ 1667 w 10000"/>
                <a:gd name="connsiteY6" fmla="*/ 117 h 10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117">
                  <a:moveTo>
                    <a:pt x="1667" y="117"/>
                  </a:moveTo>
                  <a:lnTo>
                    <a:pt x="7455" y="0"/>
                  </a:lnTo>
                  <a:cubicBezTo>
                    <a:pt x="7422" y="87"/>
                    <a:pt x="5660" y="2994"/>
                    <a:pt x="6498" y="5584"/>
                  </a:cubicBezTo>
                  <a:cubicBezTo>
                    <a:pt x="7336" y="8174"/>
                    <a:pt x="9079" y="10117"/>
                    <a:pt x="10000" y="10117"/>
                  </a:cubicBezTo>
                  <a:lnTo>
                    <a:pt x="1667" y="10117"/>
                  </a:lnTo>
                  <a:cubicBezTo>
                    <a:pt x="746" y="10117"/>
                    <a:pt x="0" y="7878"/>
                    <a:pt x="0" y="5117"/>
                  </a:cubicBezTo>
                  <a:cubicBezTo>
                    <a:pt x="0" y="2356"/>
                    <a:pt x="746" y="117"/>
                    <a:pt x="1667" y="117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lowchart: Stored Data 1">
              <a:extLst>
                <a:ext uri="{FF2B5EF4-FFF2-40B4-BE49-F238E27FC236}">
                  <a16:creationId xmlns:a16="http://schemas.microsoft.com/office/drawing/2014/main" id="{F7B65405-314B-46B5-83C4-17BA3EEBD5CF}"/>
                </a:ext>
              </a:extLst>
            </p:cNvPr>
            <p:cNvSpPr/>
            <p:nvPr userDrawn="1"/>
          </p:nvSpPr>
          <p:spPr>
            <a:xfrm rot="678061" flipH="1">
              <a:off x="10214801" y="-190927"/>
              <a:ext cx="3099993" cy="5841479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7504 w 10000"/>
                <a:gd name="connsiteY2" fmla="*/ 4971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7504 w 10000"/>
                <a:gd name="connsiteY2" fmla="*/ 4971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6498 w 10000"/>
                <a:gd name="connsiteY2" fmla="*/ 5467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6498 w 10000"/>
                <a:gd name="connsiteY2" fmla="*/ 5467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87 h 10087"/>
                <a:gd name="connsiteX1" fmla="*/ 8461 w 10000"/>
                <a:gd name="connsiteY1" fmla="*/ 0 h 10087"/>
                <a:gd name="connsiteX2" fmla="*/ 6498 w 10000"/>
                <a:gd name="connsiteY2" fmla="*/ 5554 h 10087"/>
                <a:gd name="connsiteX3" fmla="*/ 10000 w 10000"/>
                <a:gd name="connsiteY3" fmla="*/ 10087 h 10087"/>
                <a:gd name="connsiteX4" fmla="*/ 1667 w 10000"/>
                <a:gd name="connsiteY4" fmla="*/ 10087 h 10087"/>
                <a:gd name="connsiteX5" fmla="*/ 0 w 10000"/>
                <a:gd name="connsiteY5" fmla="*/ 5087 h 10087"/>
                <a:gd name="connsiteX6" fmla="*/ 1667 w 10000"/>
                <a:gd name="connsiteY6" fmla="*/ 87 h 10087"/>
                <a:gd name="connsiteX0" fmla="*/ 1667 w 10000"/>
                <a:gd name="connsiteY0" fmla="*/ 0 h 10000"/>
                <a:gd name="connsiteX1" fmla="*/ 7455 w 10000"/>
                <a:gd name="connsiteY1" fmla="*/ 0 h 10000"/>
                <a:gd name="connsiteX2" fmla="*/ 6498 w 10000"/>
                <a:gd name="connsiteY2" fmla="*/ 5467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7455 w 10000"/>
                <a:gd name="connsiteY1" fmla="*/ 0 h 10000"/>
                <a:gd name="connsiteX2" fmla="*/ 6498 w 10000"/>
                <a:gd name="connsiteY2" fmla="*/ 5467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7455 w 10000"/>
                <a:gd name="connsiteY1" fmla="*/ 0 h 10000"/>
                <a:gd name="connsiteX2" fmla="*/ 6498 w 10000"/>
                <a:gd name="connsiteY2" fmla="*/ 5467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7455 w 10000"/>
                <a:gd name="connsiteY1" fmla="*/ 0 h 10000"/>
                <a:gd name="connsiteX2" fmla="*/ 6498 w 10000"/>
                <a:gd name="connsiteY2" fmla="*/ 5467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117 h 10117"/>
                <a:gd name="connsiteX1" fmla="*/ 7455 w 10000"/>
                <a:gd name="connsiteY1" fmla="*/ 0 h 10117"/>
                <a:gd name="connsiteX2" fmla="*/ 6498 w 10000"/>
                <a:gd name="connsiteY2" fmla="*/ 5584 h 10117"/>
                <a:gd name="connsiteX3" fmla="*/ 10000 w 10000"/>
                <a:gd name="connsiteY3" fmla="*/ 10117 h 10117"/>
                <a:gd name="connsiteX4" fmla="*/ 1667 w 10000"/>
                <a:gd name="connsiteY4" fmla="*/ 10117 h 10117"/>
                <a:gd name="connsiteX5" fmla="*/ 0 w 10000"/>
                <a:gd name="connsiteY5" fmla="*/ 5117 h 10117"/>
                <a:gd name="connsiteX6" fmla="*/ 1667 w 10000"/>
                <a:gd name="connsiteY6" fmla="*/ 117 h 10117"/>
                <a:gd name="connsiteX0" fmla="*/ 1667 w 10000"/>
                <a:gd name="connsiteY0" fmla="*/ 117 h 10117"/>
                <a:gd name="connsiteX1" fmla="*/ 7455 w 10000"/>
                <a:gd name="connsiteY1" fmla="*/ 0 h 10117"/>
                <a:gd name="connsiteX2" fmla="*/ 6498 w 10000"/>
                <a:gd name="connsiteY2" fmla="*/ 5584 h 10117"/>
                <a:gd name="connsiteX3" fmla="*/ 10000 w 10000"/>
                <a:gd name="connsiteY3" fmla="*/ 10117 h 10117"/>
                <a:gd name="connsiteX4" fmla="*/ 1667 w 10000"/>
                <a:gd name="connsiteY4" fmla="*/ 10117 h 10117"/>
                <a:gd name="connsiteX5" fmla="*/ 0 w 10000"/>
                <a:gd name="connsiteY5" fmla="*/ 5117 h 10117"/>
                <a:gd name="connsiteX6" fmla="*/ 1667 w 10000"/>
                <a:gd name="connsiteY6" fmla="*/ 117 h 10117"/>
                <a:gd name="connsiteX0" fmla="*/ 2447 w 10780"/>
                <a:gd name="connsiteY0" fmla="*/ 117 h 10117"/>
                <a:gd name="connsiteX1" fmla="*/ 8235 w 10780"/>
                <a:gd name="connsiteY1" fmla="*/ 0 h 10117"/>
                <a:gd name="connsiteX2" fmla="*/ 7278 w 10780"/>
                <a:gd name="connsiteY2" fmla="*/ 5584 h 10117"/>
                <a:gd name="connsiteX3" fmla="*/ 10780 w 10780"/>
                <a:gd name="connsiteY3" fmla="*/ 10117 h 10117"/>
                <a:gd name="connsiteX4" fmla="*/ 385 w 10780"/>
                <a:gd name="connsiteY4" fmla="*/ 7733 h 10117"/>
                <a:gd name="connsiteX5" fmla="*/ 780 w 10780"/>
                <a:gd name="connsiteY5" fmla="*/ 5117 h 10117"/>
                <a:gd name="connsiteX6" fmla="*/ 2447 w 10780"/>
                <a:gd name="connsiteY6" fmla="*/ 117 h 10117"/>
                <a:gd name="connsiteX0" fmla="*/ 2447 w 10780"/>
                <a:gd name="connsiteY0" fmla="*/ 117 h 10117"/>
                <a:gd name="connsiteX1" fmla="*/ 8235 w 10780"/>
                <a:gd name="connsiteY1" fmla="*/ 0 h 10117"/>
                <a:gd name="connsiteX2" fmla="*/ 7278 w 10780"/>
                <a:gd name="connsiteY2" fmla="*/ 5584 h 10117"/>
                <a:gd name="connsiteX3" fmla="*/ 10780 w 10780"/>
                <a:gd name="connsiteY3" fmla="*/ 10117 h 10117"/>
                <a:gd name="connsiteX4" fmla="*/ 385 w 10780"/>
                <a:gd name="connsiteY4" fmla="*/ 7733 h 10117"/>
                <a:gd name="connsiteX5" fmla="*/ 780 w 10780"/>
                <a:gd name="connsiteY5" fmla="*/ 5117 h 10117"/>
                <a:gd name="connsiteX6" fmla="*/ 2447 w 10780"/>
                <a:gd name="connsiteY6" fmla="*/ 117 h 10117"/>
                <a:gd name="connsiteX0" fmla="*/ 2447 w 10780"/>
                <a:gd name="connsiteY0" fmla="*/ 117 h 10117"/>
                <a:gd name="connsiteX1" fmla="*/ 8235 w 10780"/>
                <a:gd name="connsiteY1" fmla="*/ 0 h 10117"/>
                <a:gd name="connsiteX2" fmla="*/ 7278 w 10780"/>
                <a:gd name="connsiteY2" fmla="*/ 5584 h 10117"/>
                <a:gd name="connsiteX3" fmla="*/ 10780 w 10780"/>
                <a:gd name="connsiteY3" fmla="*/ 10117 h 10117"/>
                <a:gd name="connsiteX4" fmla="*/ 385 w 10780"/>
                <a:gd name="connsiteY4" fmla="*/ 7733 h 10117"/>
                <a:gd name="connsiteX5" fmla="*/ 780 w 10780"/>
                <a:gd name="connsiteY5" fmla="*/ 5117 h 10117"/>
                <a:gd name="connsiteX6" fmla="*/ 2447 w 10780"/>
                <a:gd name="connsiteY6" fmla="*/ 117 h 10117"/>
                <a:gd name="connsiteX0" fmla="*/ 2447 w 10780"/>
                <a:gd name="connsiteY0" fmla="*/ 117 h 10117"/>
                <a:gd name="connsiteX1" fmla="*/ 8235 w 10780"/>
                <a:gd name="connsiteY1" fmla="*/ 0 h 10117"/>
                <a:gd name="connsiteX2" fmla="*/ 7278 w 10780"/>
                <a:gd name="connsiteY2" fmla="*/ 5584 h 10117"/>
                <a:gd name="connsiteX3" fmla="*/ 10780 w 10780"/>
                <a:gd name="connsiteY3" fmla="*/ 10117 h 10117"/>
                <a:gd name="connsiteX4" fmla="*/ 385 w 10780"/>
                <a:gd name="connsiteY4" fmla="*/ 7733 h 10117"/>
                <a:gd name="connsiteX5" fmla="*/ 780 w 10780"/>
                <a:gd name="connsiteY5" fmla="*/ 5117 h 10117"/>
                <a:gd name="connsiteX6" fmla="*/ 2447 w 10780"/>
                <a:gd name="connsiteY6" fmla="*/ 117 h 10117"/>
                <a:gd name="connsiteX0" fmla="*/ 2447 w 10780"/>
                <a:gd name="connsiteY0" fmla="*/ 117 h 10117"/>
                <a:gd name="connsiteX1" fmla="*/ 8235 w 10780"/>
                <a:gd name="connsiteY1" fmla="*/ 0 h 10117"/>
                <a:gd name="connsiteX2" fmla="*/ 7278 w 10780"/>
                <a:gd name="connsiteY2" fmla="*/ 5584 h 10117"/>
                <a:gd name="connsiteX3" fmla="*/ 10780 w 10780"/>
                <a:gd name="connsiteY3" fmla="*/ 10117 h 10117"/>
                <a:gd name="connsiteX4" fmla="*/ 385 w 10780"/>
                <a:gd name="connsiteY4" fmla="*/ 7733 h 10117"/>
                <a:gd name="connsiteX5" fmla="*/ 780 w 10780"/>
                <a:gd name="connsiteY5" fmla="*/ 5117 h 10117"/>
                <a:gd name="connsiteX6" fmla="*/ 2447 w 10780"/>
                <a:gd name="connsiteY6" fmla="*/ 117 h 10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80" h="10117">
                  <a:moveTo>
                    <a:pt x="2447" y="117"/>
                  </a:moveTo>
                  <a:lnTo>
                    <a:pt x="8235" y="0"/>
                  </a:lnTo>
                  <a:cubicBezTo>
                    <a:pt x="8202" y="87"/>
                    <a:pt x="6440" y="2994"/>
                    <a:pt x="7278" y="5584"/>
                  </a:cubicBezTo>
                  <a:cubicBezTo>
                    <a:pt x="8116" y="8174"/>
                    <a:pt x="10798" y="10168"/>
                    <a:pt x="10780" y="10117"/>
                  </a:cubicBezTo>
                  <a:cubicBezTo>
                    <a:pt x="711" y="7677"/>
                    <a:pt x="319" y="7647"/>
                    <a:pt x="385" y="7733"/>
                  </a:cubicBezTo>
                  <a:cubicBezTo>
                    <a:pt x="-536" y="7733"/>
                    <a:pt x="436" y="6386"/>
                    <a:pt x="780" y="5117"/>
                  </a:cubicBezTo>
                  <a:cubicBezTo>
                    <a:pt x="1124" y="3848"/>
                    <a:pt x="1526" y="117"/>
                    <a:pt x="2447" y="117"/>
                  </a:cubicBezTo>
                  <a:close/>
                </a:path>
              </a:pathLst>
            </a:custGeom>
            <a:solidFill>
              <a:schemeClr val="accent2"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3E21F-0F42-C741-A122-21F873F1D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514" y="1984480"/>
            <a:ext cx="6386299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8DD1B8-DB96-4A0A-A3FD-BCB4230D33F3}"/>
              </a:ext>
            </a:extLst>
          </p:cNvPr>
          <p:cNvSpPr/>
          <p:nvPr userDrawn="1"/>
        </p:nvSpPr>
        <p:spPr>
          <a:xfrm>
            <a:off x="0" y="-438041"/>
            <a:ext cx="13147158" cy="4380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5B8649A-BFAC-461E-B659-E00D21E507A0}"/>
              </a:ext>
            </a:extLst>
          </p:cNvPr>
          <p:cNvSpPr/>
          <p:nvPr userDrawn="1"/>
        </p:nvSpPr>
        <p:spPr>
          <a:xfrm>
            <a:off x="12186347" y="-775137"/>
            <a:ext cx="1197803" cy="7517219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AFA5B8-6538-9B47-891A-BC6275A20678}"/>
              </a:ext>
            </a:extLst>
          </p:cNvPr>
          <p:cNvSpPr/>
          <p:nvPr userDrawn="1"/>
        </p:nvSpPr>
        <p:spPr>
          <a:xfrm>
            <a:off x="0" y="4622799"/>
            <a:ext cx="12192000" cy="80917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6A65F-8B72-A04C-8143-699BB46AEFAC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522514" y="4847612"/>
            <a:ext cx="8208531" cy="542925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D866BB1E-100A-4D61-927D-BC8020B89362}"/>
              </a:ext>
            </a:extLst>
          </p:cNvPr>
          <p:cNvSpPr>
            <a:spLocks noChangeAspect="1"/>
          </p:cNvSpPr>
          <p:nvPr userDrawn="1"/>
        </p:nvSpPr>
        <p:spPr>
          <a:xfrm>
            <a:off x="8787432" y="90115"/>
            <a:ext cx="2355243" cy="2355243"/>
          </a:xfrm>
          <a:prstGeom prst="ellipse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3"/>
            </a:solidFill>
          </a:ln>
          <a:effectLst>
            <a:outerShdw blurRad="190500" dist="762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CA0CBA4-15F8-41C6-B7E4-51CF151D39CA}"/>
              </a:ext>
            </a:extLst>
          </p:cNvPr>
          <p:cNvGrpSpPr/>
          <p:nvPr userDrawn="1"/>
        </p:nvGrpSpPr>
        <p:grpSpPr>
          <a:xfrm>
            <a:off x="0" y="5610941"/>
            <a:ext cx="12192000" cy="1317315"/>
            <a:chOff x="0" y="5610941"/>
            <a:chExt cx="12192000" cy="131731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E903C50-F9FB-402F-BA7A-EB402796AD7E}"/>
                </a:ext>
              </a:extLst>
            </p:cNvPr>
            <p:cNvSpPr/>
            <p:nvPr userDrawn="1"/>
          </p:nvSpPr>
          <p:spPr>
            <a:xfrm>
              <a:off x="0" y="5610941"/>
              <a:ext cx="12192000" cy="13173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4BDC3CF-3CA2-401B-819A-D3264698A180}"/>
                </a:ext>
              </a:extLst>
            </p:cNvPr>
            <p:cNvCxnSpPr/>
            <p:nvPr userDrawn="1"/>
          </p:nvCxnSpPr>
          <p:spPr>
            <a:xfrm>
              <a:off x="10722792" y="5802224"/>
              <a:ext cx="0" cy="738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8">
            <a:extLst>
              <a:ext uri="{FF2B5EF4-FFF2-40B4-BE49-F238E27FC236}">
                <a16:creationId xmlns:a16="http://schemas.microsoft.com/office/drawing/2014/main" id="{A2257A65-5B67-42A4-8F1F-835819463A78}"/>
              </a:ext>
            </a:extLst>
          </p:cNvPr>
          <p:cNvSpPr>
            <a:spLocks noChangeAspect="1"/>
          </p:cNvSpPr>
          <p:nvPr userDrawn="1"/>
        </p:nvSpPr>
        <p:spPr>
          <a:xfrm>
            <a:off x="7542972" y="1622794"/>
            <a:ext cx="3045847" cy="3045847"/>
          </a:xfrm>
          <a:prstGeom prst="ellipse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3"/>
            </a:solidFill>
          </a:ln>
          <a:effectLst>
            <a:outerShdw blurRad="190500" dist="762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23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C0C4D-858E-FF49-9372-03F11756E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13C8F-60E0-CA49-8331-B13DA740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ABA47-31F9-48FB-A67D-71B7DBA672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E17C3A-7C92-4971-9DA5-1ACF7FF7D4A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33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C0C4D-858E-FF49-9372-03F11756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21" y="365125"/>
            <a:ext cx="11264957" cy="75709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13C8F-60E0-CA49-8331-B13DA7403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21" y="1195835"/>
            <a:ext cx="11264957" cy="61520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ABA47-31F9-48FB-A67D-71B7DBA672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E17C3A-7C92-4971-9DA5-1ACF7FF7D4A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5DA25E-401E-4E7B-BB54-AB292D65A7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3521" y="1949243"/>
            <a:ext cx="36576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E55C398-A293-4D7C-BCBC-54689947D6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67200" y="1949243"/>
            <a:ext cx="36576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681CF47-55DF-4BA8-A622-A0B3601457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70879" y="1949243"/>
            <a:ext cx="36576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00E66AF-1B8F-4428-BC3D-875EE795828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34369" y="5977001"/>
            <a:ext cx="6313516" cy="61520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411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B5773BE-079F-452E-84A8-5555AADBD371}"/>
              </a:ext>
            </a:extLst>
          </p:cNvPr>
          <p:cNvSpPr/>
          <p:nvPr userDrawn="1"/>
        </p:nvSpPr>
        <p:spPr>
          <a:xfrm>
            <a:off x="0" y="0"/>
            <a:ext cx="12192000" cy="462279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3240B3C-3595-422E-8E75-4542F63A6113}"/>
              </a:ext>
            </a:extLst>
          </p:cNvPr>
          <p:cNvGrpSpPr/>
          <p:nvPr userDrawn="1"/>
        </p:nvGrpSpPr>
        <p:grpSpPr>
          <a:xfrm>
            <a:off x="0" y="-438041"/>
            <a:ext cx="13389802" cy="7517219"/>
            <a:chOff x="0" y="-438041"/>
            <a:chExt cx="13389802" cy="751721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E2C381F-95F8-4CFE-B935-01DEDBF3A998}"/>
                </a:ext>
              </a:extLst>
            </p:cNvPr>
            <p:cNvGrpSpPr/>
            <p:nvPr userDrawn="1"/>
          </p:nvGrpSpPr>
          <p:grpSpPr>
            <a:xfrm>
              <a:off x="10214801" y="-223492"/>
              <a:ext cx="3099993" cy="5874044"/>
              <a:chOff x="10214801" y="-223492"/>
              <a:chExt cx="3099993" cy="5874044"/>
            </a:xfrm>
          </p:grpSpPr>
          <p:sp>
            <p:nvSpPr>
              <p:cNvPr id="14" name="Flowchart: Stored Data 1">
                <a:extLst>
                  <a:ext uri="{FF2B5EF4-FFF2-40B4-BE49-F238E27FC236}">
                    <a16:creationId xmlns:a16="http://schemas.microsoft.com/office/drawing/2014/main" id="{E918CB28-C0FD-45C9-8B68-E85178862985}"/>
                  </a:ext>
                </a:extLst>
              </p:cNvPr>
              <p:cNvSpPr/>
              <p:nvPr userDrawn="1"/>
            </p:nvSpPr>
            <p:spPr>
              <a:xfrm rot="21244516" flipH="1">
                <a:off x="10266631" y="-152979"/>
                <a:ext cx="2332836" cy="4932660"/>
              </a:xfrm>
              <a:custGeom>
                <a:avLst/>
                <a:gdLst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8333 w 10000"/>
                  <a:gd name="connsiteY2" fmla="*/ 5000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7504 w 10000"/>
                  <a:gd name="connsiteY2" fmla="*/ 4971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7504 w 10000"/>
                  <a:gd name="connsiteY2" fmla="*/ 4971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87 h 10087"/>
                  <a:gd name="connsiteX1" fmla="*/ 8461 w 10000"/>
                  <a:gd name="connsiteY1" fmla="*/ 0 h 10087"/>
                  <a:gd name="connsiteX2" fmla="*/ 6498 w 10000"/>
                  <a:gd name="connsiteY2" fmla="*/ 5554 h 10087"/>
                  <a:gd name="connsiteX3" fmla="*/ 10000 w 10000"/>
                  <a:gd name="connsiteY3" fmla="*/ 10087 h 10087"/>
                  <a:gd name="connsiteX4" fmla="*/ 1667 w 10000"/>
                  <a:gd name="connsiteY4" fmla="*/ 10087 h 10087"/>
                  <a:gd name="connsiteX5" fmla="*/ 0 w 10000"/>
                  <a:gd name="connsiteY5" fmla="*/ 5087 h 10087"/>
                  <a:gd name="connsiteX6" fmla="*/ 1667 w 10000"/>
                  <a:gd name="connsiteY6" fmla="*/ 87 h 10087"/>
                  <a:gd name="connsiteX0" fmla="*/ 1667 w 10000"/>
                  <a:gd name="connsiteY0" fmla="*/ 0 h 10000"/>
                  <a:gd name="connsiteX1" fmla="*/ 7455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7455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7455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7455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117 h 10117"/>
                  <a:gd name="connsiteX1" fmla="*/ 7455 w 10000"/>
                  <a:gd name="connsiteY1" fmla="*/ 0 h 10117"/>
                  <a:gd name="connsiteX2" fmla="*/ 6498 w 10000"/>
                  <a:gd name="connsiteY2" fmla="*/ 5584 h 10117"/>
                  <a:gd name="connsiteX3" fmla="*/ 10000 w 10000"/>
                  <a:gd name="connsiteY3" fmla="*/ 10117 h 10117"/>
                  <a:gd name="connsiteX4" fmla="*/ 1667 w 10000"/>
                  <a:gd name="connsiteY4" fmla="*/ 10117 h 10117"/>
                  <a:gd name="connsiteX5" fmla="*/ 0 w 10000"/>
                  <a:gd name="connsiteY5" fmla="*/ 5117 h 10117"/>
                  <a:gd name="connsiteX6" fmla="*/ 1667 w 10000"/>
                  <a:gd name="connsiteY6" fmla="*/ 117 h 10117"/>
                  <a:gd name="connsiteX0" fmla="*/ 1667 w 10000"/>
                  <a:gd name="connsiteY0" fmla="*/ 117 h 10117"/>
                  <a:gd name="connsiteX1" fmla="*/ 7455 w 10000"/>
                  <a:gd name="connsiteY1" fmla="*/ 0 h 10117"/>
                  <a:gd name="connsiteX2" fmla="*/ 6498 w 10000"/>
                  <a:gd name="connsiteY2" fmla="*/ 5584 h 10117"/>
                  <a:gd name="connsiteX3" fmla="*/ 10000 w 10000"/>
                  <a:gd name="connsiteY3" fmla="*/ 10117 h 10117"/>
                  <a:gd name="connsiteX4" fmla="*/ 1667 w 10000"/>
                  <a:gd name="connsiteY4" fmla="*/ 10117 h 10117"/>
                  <a:gd name="connsiteX5" fmla="*/ 0 w 10000"/>
                  <a:gd name="connsiteY5" fmla="*/ 5117 h 10117"/>
                  <a:gd name="connsiteX6" fmla="*/ 1667 w 10000"/>
                  <a:gd name="connsiteY6" fmla="*/ 117 h 1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0117">
                    <a:moveTo>
                      <a:pt x="1667" y="117"/>
                    </a:moveTo>
                    <a:lnTo>
                      <a:pt x="7455" y="0"/>
                    </a:lnTo>
                    <a:cubicBezTo>
                      <a:pt x="7422" y="87"/>
                      <a:pt x="5660" y="2994"/>
                      <a:pt x="6498" y="5584"/>
                    </a:cubicBezTo>
                    <a:cubicBezTo>
                      <a:pt x="7336" y="8174"/>
                      <a:pt x="9079" y="10117"/>
                      <a:pt x="10000" y="10117"/>
                    </a:cubicBezTo>
                    <a:lnTo>
                      <a:pt x="1667" y="10117"/>
                    </a:lnTo>
                    <a:cubicBezTo>
                      <a:pt x="746" y="10117"/>
                      <a:pt x="0" y="7878"/>
                      <a:pt x="0" y="5117"/>
                    </a:cubicBezTo>
                    <a:cubicBezTo>
                      <a:pt x="0" y="2356"/>
                      <a:pt x="746" y="117"/>
                      <a:pt x="1667" y="11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Flowchart: Stored Data 1">
                <a:extLst>
                  <a:ext uri="{FF2B5EF4-FFF2-40B4-BE49-F238E27FC236}">
                    <a16:creationId xmlns:a16="http://schemas.microsoft.com/office/drawing/2014/main" id="{B7CA9E70-8455-4D52-9F14-6FD0488B0449}"/>
                  </a:ext>
                </a:extLst>
              </p:cNvPr>
              <p:cNvSpPr/>
              <p:nvPr userDrawn="1"/>
            </p:nvSpPr>
            <p:spPr>
              <a:xfrm rot="112841" flipH="1">
                <a:off x="10427108" y="-223492"/>
                <a:ext cx="2332836" cy="4932660"/>
              </a:xfrm>
              <a:custGeom>
                <a:avLst/>
                <a:gdLst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8333 w 10000"/>
                  <a:gd name="connsiteY2" fmla="*/ 5000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7504 w 10000"/>
                  <a:gd name="connsiteY2" fmla="*/ 4971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7504 w 10000"/>
                  <a:gd name="connsiteY2" fmla="*/ 4971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87 h 10087"/>
                  <a:gd name="connsiteX1" fmla="*/ 8461 w 10000"/>
                  <a:gd name="connsiteY1" fmla="*/ 0 h 10087"/>
                  <a:gd name="connsiteX2" fmla="*/ 6498 w 10000"/>
                  <a:gd name="connsiteY2" fmla="*/ 5554 h 10087"/>
                  <a:gd name="connsiteX3" fmla="*/ 10000 w 10000"/>
                  <a:gd name="connsiteY3" fmla="*/ 10087 h 10087"/>
                  <a:gd name="connsiteX4" fmla="*/ 1667 w 10000"/>
                  <a:gd name="connsiteY4" fmla="*/ 10087 h 10087"/>
                  <a:gd name="connsiteX5" fmla="*/ 0 w 10000"/>
                  <a:gd name="connsiteY5" fmla="*/ 5087 h 10087"/>
                  <a:gd name="connsiteX6" fmla="*/ 1667 w 10000"/>
                  <a:gd name="connsiteY6" fmla="*/ 87 h 10087"/>
                  <a:gd name="connsiteX0" fmla="*/ 1667 w 10000"/>
                  <a:gd name="connsiteY0" fmla="*/ 0 h 10000"/>
                  <a:gd name="connsiteX1" fmla="*/ 7455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7455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7455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7455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117 h 10117"/>
                  <a:gd name="connsiteX1" fmla="*/ 7455 w 10000"/>
                  <a:gd name="connsiteY1" fmla="*/ 0 h 10117"/>
                  <a:gd name="connsiteX2" fmla="*/ 6498 w 10000"/>
                  <a:gd name="connsiteY2" fmla="*/ 5584 h 10117"/>
                  <a:gd name="connsiteX3" fmla="*/ 10000 w 10000"/>
                  <a:gd name="connsiteY3" fmla="*/ 10117 h 10117"/>
                  <a:gd name="connsiteX4" fmla="*/ 1667 w 10000"/>
                  <a:gd name="connsiteY4" fmla="*/ 10117 h 10117"/>
                  <a:gd name="connsiteX5" fmla="*/ 0 w 10000"/>
                  <a:gd name="connsiteY5" fmla="*/ 5117 h 10117"/>
                  <a:gd name="connsiteX6" fmla="*/ 1667 w 10000"/>
                  <a:gd name="connsiteY6" fmla="*/ 117 h 10117"/>
                  <a:gd name="connsiteX0" fmla="*/ 1667 w 10000"/>
                  <a:gd name="connsiteY0" fmla="*/ 117 h 10117"/>
                  <a:gd name="connsiteX1" fmla="*/ 7455 w 10000"/>
                  <a:gd name="connsiteY1" fmla="*/ 0 h 10117"/>
                  <a:gd name="connsiteX2" fmla="*/ 6498 w 10000"/>
                  <a:gd name="connsiteY2" fmla="*/ 5584 h 10117"/>
                  <a:gd name="connsiteX3" fmla="*/ 10000 w 10000"/>
                  <a:gd name="connsiteY3" fmla="*/ 10117 h 10117"/>
                  <a:gd name="connsiteX4" fmla="*/ 1667 w 10000"/>
                  <a:gd name="connsiteY4" fmla="*/ 10117 h 10117"/>
                  <a:gd name="connsiteX5" fmla="*/ 0 w 10000"/>
                  <a:gd name="connsiteY5" fmla="*/ 5117 h 10117"/>
                  <a:gd name="connsiteX6" fmla="*/ 1667 w 10000"/>
                  <a:gd name="connsiteY6" fmla="*/ 117 h 1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0117">
                    <a:moveTo>
                      <a:pt x="1667" y="117"/>
                    </a:moveTo>
                    <a:lnTo>
                      <a:pt x="7455" y="0"/>
                    </a:lnTo>
                    <a:cubicBezTo>
                      <a:pt x="7422" y="87"/>
                      <a:pt x="5660" y="2994"/>
                      <a:pt x="6498" y="5584"/>
                    </a:cubicBezTo>
                    <a:cubicBezTo>
                      <a:pt x="7336" y="8174"/>
                      <a:pt x="9079" y="10117"/>
                      <a:pt x="10000" y="10117"/>
                    </a:cubicBezTo>
                    <a:lnTo>
                      <a:pt x="1667" y="10117"/>
                    </a:lnTo>
                    <a:cubicBezTo>
                      <a:pt x="746" y="10117"/>
                      <a:pt x="0" y="7878"/>
                      <a:pt x="0" y="5117"/>
                    </a:cubicBezTo>
                    <a:cubicBezTo>
                      <a:pt x="0" y="2356"/>
                      <a:pt x="746" y="117"/>
                      <a:pt x="1667" y="117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Flowchart: Stored Data 1">
                <a:extLst>
                  <a:ext uri="{FF2B5EF4-FFF2-40B4-BE49-F238E27FC236}">
                    <a16:creationId xmlns:a16="http://schemas.microsoft.com/office/drawing/2014/main" id="{D892FA0A-FBAD-4810-A0F5-18A95ACA12C4}"/>
                  </a:ext>
                </a:extLst>
              </p:cNvPr>
              <p:cNvSpPr/>
              <p:nvPr userDrawn="1"/>
            </p:nvSpPr>
            <p:spPr>
              <a:xfrm rot="678061" flipH="1">
                <a:off x="10214801" y="-190927"/>
                <a:ext cx="3099993" cy="5841479"/>
              </a:xfrm>
              <a:custGeom>
                <a:avLst/>
                <a:gdLst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8333 w 10000"/>
                  <a:gd name="connsiteY2" fmla="*/ 5000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7504 w 10000"/>
                  <a:gd name="connsiteY2" fmla="*/ 4971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7504 w 10000"/>
                  <a:gd name="connsiteY2" fmla="*/ 4971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10000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87 h 10087"/>
                  <a:gd name="connsiteX1" fmla="*/ 8461 w 10000"/>
                  <a:gd name="connsiteY1" fmla="*/ 0 h 10087"/>
                  <a:gd name="connsiteX2" fmla="*/ 6498 w 10000"/>
                  <a:gd name="connsiteY2" fmla="*/ 5554 h 10087"/>
                  <a:gd name="connsiteX3" fmla="*/ 10000 w 10000"/>
                  <a:gd name="connsiteY3" fmla="*/ 10087 h 10087"/>
                  <a:gd name="connsiteX4" fmla="*/ 1667 w 10000"/>
                  <a:gd name="connsiteY4" fmla="*/ 10087 h 10087"/>
                  <a:gd name="connsiteX5" fmla="*/ 0 w 10000"/>
                  <a:gd name="connsiteY5" fmla="*/ 5087 h 10087"/>
                  <a:gd name="connsiteX6" fmla="*/ 1667 w 10000"/>
                  <a:gd name="connsiteY6" fmla="*/ 87 h 10087"/>
                  <a:gd name="connsiteX0" fmla="*/ 1667 w 10000"/>
                  <a:gd name="connsiteY0" fmla="*/ 0 h 10000"/>
                  <a:gd name="connsiteX1" fmla="*/ 7455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7455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7455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0 h 10000"/>
                  <a:gd name="connsiteX1" fmla="*/ 7455 w 10000"/>
                  <a:gd name="connsiteY1" fmla="*/ 0 h 10000"/>
                  <a:gd name="connsiteX2" fmla="*/ 6498 w 10000"/>
                  <a:gd name="connsiteY2" fmla="*/ 5467 h 10000"/>
                  <a:gd name="connsiteX3" fmla="*/ 10000 w 10000"/>
                  <a:gd name="connsiteY3" fmla="*/ 10000 h 10000"/>
                  <a:gd name="connsiteX4" fmla="*/ 1667 w 10000"/>
                  <a:gd name="connsiteY4" fmla="*/ 10000 h 10000"/>
                  <a:gd name="connsiteX5" fmla="*/ 0 w 10000"/>
                  <a:gd name="connsiteY5" fmla="*/ 5000 h 10000"/>
                  <a:gd name="connsiteX6" fmla="*/ 1667 w 10000"/>
                  <a:gd name="connsiteY6" fmla="*/ 0 h 10000"/>
                  <a:gd name="connsiteX0" fmla="*/ 1667 w 10000"/>
                  <a:gd name="connsiteY0" fmla="*/ 117 h 10117"/>
                  <a:gd name="connsiteX1" fmla="*/ 7455 w 10000"/>
                  <a:gd name="connsiteY1" fmla="*/ 0 h 10117"/>
                  <a:gd name="connsiteX2" fmla="*/ 6498 w 10000"/>
                  <a:gd name="connsiteY2" fmla="*/ 5584 h 10117"/>
                  <a:gd name="connsiteX3" fmla="*/ 10000 w 10000"/>
                  <a:gd name="connsiteY3" fmla="*/ 10117 h 10117"/>
                  <a:gd name="connsiteX4" fmla="*/ 1667 w 10000"/>
                  <a:gd name="connsiteY4" fmla="*/ 10117 h 10117"/>
                  <a:gd name="connsiteX5" fmla="*/ 0 w 10000"/>
                  <a:gd name="connsiteY5" fmla="*/ 5117 h 10117"/>
                  <a:gd name="connsiteX6" fmla="*/ 1667 w 10000"/>
                  <a:gd name="connsiteY6" fmla="*/ 117 h 10117"/>
                  <a:gd name="connsiteX0" fmla="*/ 1667 w 10000"/>
                  <a:gd name="connsiteY0" fmla="*/ 117 h 10117"/>
                  <a:gd name="connsiteX1" fmla="*/ 7455 w 10000"/>
                  <a:gd name="connsiteY1" fmla="*/ 0 h 10117"/>
                  <a:gd name="connsiteX2" fmla="*/ 6498 w 10000"/>
                  <a:gd name="connsiteY2" fmla="*/ 5584 h 10117"/>
                  <a:gd name="connsiteX3" fmla="*/ 10000 w 10000"/>
                  <a:gd name="connsiteY3" fmla="*/ 10117 h 10117"/>
                  <a:gd name="connsiteX4" fmla="*/ 1667 w 10000"/>
                  <a:gd name="connsiteY4" fmla="*/ 10117 h 10117"/>
                  <a:gd name="connsiteX5" fmla="*/ 0 w 10000"/>
                  <a:gd name="connsiteY5" fmla="*/ 5117 h 10117"/>
                  <a:gd name="connsiteX6" fmla="*/ 1667 w 10000"/>
                  <a:gd name="connsiteY6" fmla="*/ 117 h 10117"/>
                  <a:gd name="connsiteX0" fmla="*/ 2447 w 10780"/>
                  <a:gd name="connsiteY0" fmla="*/ 117 h 10117"/>
                  <a:gd name="connsiteX1" fmla="*/ 8235 w 10780"/>
                  <a:gd name="connsiteY1" fmla="*/ 0 h 10117"/>
                  <a:gd name="connsiteX2" fmla="*/ 7278 w 10780"/>
                  <a:gd name="connsiteY2" fmla="*/ 5584 h 10117"/>
                  <a:gd name="connsiteX3" fmla="*/ 10780 w 10780"/>
                  <a:gd name="connsiteY3" fmla="*/ 10117 h 10117"/>
                  <a:gd name="connsiteX4" fmla="*/ 385 w 10780"/>
                  <a:gd name="connsiteY4" fmla="*/ 7733 h 10117"/>
                  <a:gd name="connsiteX5" fmla="*/ 780 w 10780"/>
                  <a:gd name="connsiteY5" fmla="*/ 5117 h 10117"/>
                  <a:gd name="connsiteX6" fmla="*/ 2447 w 10780"/>
                  <a:gd name="connsiteY6" fmla="*/ 117 h 10117"/>
                  <a:gd name="connsiteX0" fmla="*/ 2447 w 10780"/>
                  <a:gd name="connsiteY0" fmla="*/ 117 h 10117"/>
                  <a:gd name="connsiteX1" fmla="*/ 8235 w 10780"/>
                  <a:gd name="connsiteY1" fmla="*/ 0 h 10117"/>
                  <a:gd name="connsiteX2" fmla="*/ 7278 w 10780"/>
                  <a:gd name="connsiteY2" fmla="*/ 5584 h 10117"/>
                  <a:gd name="connsiteX3" fmla="*/ 10780 w 10780"/>
                  <a:gd name="connsiteY3" fmla="*/ 10117 h 10117"/>
                  <a:gd name="connsiteX4" fmla="*/ 385 w 10780"/>
                  <a:gd name="connsiteY4" fmla="*/ 7733 h 10117"/>
                  <a:gd name="connsiteX5" fmla="*/ 780 w 10780"/>
                  <a:gd name="connsiteY5" fmla="*/ 5117 h 10117"/>
                  <a:gd name="connsiteX6" fmla="*/ 2447 w 10780"/>
                  <a:gd name="connsiteY6" fmla="*/ 117 h 10117"/>
                  <a:gd name="connsiteX0" fmla="*/ 2447 w 10780"/>
                  <a:gd name="connsiteY0" fmla="*/ 117 h 10117"/>
                  <a:gd name="connsiteX1" fmla="*/ 8235 w 10780"/>
                  <a:gd name="connsiteY1" fmla="*/ 0 h 10117"/>
                  <a:gd name="connsiteX2" fmla="*/ 7278 w 10780"/>
                  <a:gd name="connsiteY2" fmla="*/ 5584 h 10117"/>
                  <a:gd name="connsiteX3" fmla="*/ 10780 w 10780"/>
                  <a:gd name="connsiteY3" fmla="*/ 10117 h 10117"/>
                  <a:gd name="connsiteX4" fmla="*/ 385 w 10780"/>
                  <a:gd name="connsiteY4" fmla="*/ 7733 h 10117"/>
                  <a:gd name="connsiteX5" fmla="*/ 780 w 10780"/>
                  <a:gd name="connsiteY5" fmla="*/ 5117 h 10117"/>
                  <a:gd name="connsiteX6" fmla="*/ 2447 w 10780"/>
                  <a:gd name="connsiteY6" fmla="*/ 117 h 10117"/>
                  <a:gd name="connsiteX0" fmla="*/ 2447 w 10780"/>
                  <a:gd name="connsiteY0" fmla="*/ 117 h 10117"/>
                  <a:gd name="connsiteX1" fmla="*/ 8235 w 10780"/>
                  <a:gd name="connsiteY1" fmla="*/ 0 h 10117"/>
                  <a:gd name="connsiteX2" fmla="*/ 7278 w 10780"/>
                  <a:gd name="connsiteY2" fmla="*/ 5584 h 10117"/>
                  <a:gd name="connsiteX3" fmla="*/ 10780 w 10780"/>
                  <a:gd name="connsiteY3" fmla="*/ 10117 h 10117"/>
                  <a:gd name="connsiteX4" fmla="*/ 385 w 10780"/>
                  <a:gd name="connsiteY4" fmla="*/ 7733 h 10117"/>
                  <a:gd name="connsiteX5" fmla="*/ 780 w 10780"/>
                  <a:gd name="connsiteY5" fmla="*/ 5117 h 10117"/>
                  <a:gd name="connsiteX6" fmla="*/ 2447 w 10780"/>
                  <a:gd name="connsiteY6" fmla="*/ 117 h 10117"/>
                  <a:gd name="connsiteX0" fmla="*/ 2447 w 10780"/>
                  <a:gd name="connsiteY0" fmla="*/ 117 h 10117"/>
                  <a:gd name="connsiteX1" fmla="*/ 8235 w 10780"/>
                  <a:gd name="connsiteY1" fmla="*/ 0 h 10117"/>
                  <a:gd name="connsiteX2" fmla="*/ 7278 w 10780"/>
                  <a:gd name="connsiteY2" fmla="*/ 5584 h 10117"/>
                  <a:gd name="connsiteX3" fmla="*/ 10780 w 10780"/>
                  <a:gd name="connsiteY3" fmla="*/ 10117 h 10117"/>
                  <a:gd name="connsiteX4" fmla="*/ 385 w 10780"/>
                  <a:gd name="connsiteY4" fmla="*/ 7733 h 10117"/>
                  <a:gd name="connsiteX5" fmla="*/ 780 w 10780"/>
                  <a:gd name="connsiteY5" fmla="*/ 5117 h 10117"/>
                  <a:gd name="connsiteX6" fmla="*/ 2447 w 10780"/>
                  <a:gd name="connsiteY6" fmla="*/ 117 h 1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780" h="10117">
                    <a:moveTo>
                      <a:pt x="2447" y="117"/>
                    </a:moveTo>
                    <a:lnTo>
                      <a:pt x="8235" y="0"/>
                    </a:lnTo>
                    <a:cubicBezTo>
                      <a:pt x="8202" y="87"/>
                      <a:pt x="6440" y="2994"/>
                      <a:pt x="7278" y="5584"/>
                    </a:cubicBezTo>
                    <a:cubicBezTo>
                      <a:pt x="8116" y="8174"/>
                      <a:pt x="10798" y="10168"/>
                      <a:pt x="10780" y="10117"/>
                    </a:cubicBezTo>
                    <a:cubicBezTo>
                      <a:pt x="711" y="7677"/>
                      <a:pt x="319" y="7647"/>
                      <a:pt x="385" y="7733"/>
                    </a:cubicBezTo>
                    <a:cubicBezTo>
                      <a:pt x="-536" y="7733"/>
                      <a:pt x="436" y="6386"/>
                      <a:pt x="780" y="5117"/>
                    </a:cubicBezTo>
                    <a:cubicBezTo>
                      <a:pt x="1124" y="3848"/>
                      <a:pt x="1526" y="117"/>
                      <a:pt x="2447" y="117"/>
                    </a:cubicBezTo>
                    <a:close/>
                  </a:path>
                </a:pathLst>
              </a:custGeom>
              <a:solidFill>
                <a:schemeClr val="accent2">
                  <a:alpha val="7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4268782-B6C5-40EA-9166-74C4F3F41E3D}"/>
                </a:ext>
              </a:extLst>
            </p:cNvPr>
            <p:cNvSpPr/>
            <p:nvPr userDrawn="1"/>
          </p:nvSpPr>
          <p:spPr>
            <a:xfrm>
              <a:off x="0" y="-438041"/>
              <a:ext cx="13147158" cy="43804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60B3645-28EA-437F-B2BD-F80466561EAD}"/>
                </a:ext>
              </a:extLst>
            </p:cNvPr>
            <p:cNvSpPr/>
            <p:nvPr userDrawn="1"/>
          </p:nvSpPr>
          <p:spPr>
            <a:xfrm>
              <a:off x="12191999" y="-438041"/>
              <a:ext cx="1197803" cy="7517219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A4F8B4A3-3BFC-49DF-99BF-3A0B6FE22638}"/>
              </a:ext>
            </a:extLst>
          </p:cNvPr>
          <p:cNvSpPr/>
          <p:nvPr userDrawn="1"/>
        </p:nvSpPr>
        <p:spPr>
          <a:xfrm>
            <a:off x="0" y="4622799"/>
            <a:ext cx="12192000" cy="80917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78409D-2C73-7C47-AE67-42A81DF65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587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0FD17-3EF9-8F4E-A025-2D7341166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587" y="4623849"/>
            <a:ext cx="10515600" cy="809171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3BCF0-A6CF-4C74-A823-54BDE05E9E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E17C3A-7C92-4971-9DA5-1ACF7FF7D4A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82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5F20C-4ADD-2B4D-949F-84A49E141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FAB86-0522-6748-95FB-734B8C6B1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522" y="1825625"/>
            <a:ext cx="5272260" cy="435133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2A9E9-CEF4-2B49-8C8C-94DAAE98B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13912" y="1825625"/>
            <a:ext cx="5439888" cy="435133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A109B4-9323-4690-A8C1-26EC2FB745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E17C3A-7C92-4971-9DA5-1ACF7FF7D4A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02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95D1216-6101-6C4A-BE15-D0610DF61DD7}"/>
              </a:ext>
            </a:extLst>
          </p:cNvPr>
          <p:cNvSpPr/>
          <p:nvPr userDrawn="1"/>
        </p:nvSpPr>
        <p:spPr>
          <a:xfrm>
            <a:off x="5201392" y="0"/>
            <a:ext cx="699060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02B60-96AF-1F43-B652-D551BE585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62" y="457200"/>
            <a:ext cx="4320763" cy="1600200"/>
          </a:xfrm>
        </p:spPr>
        <p:txBody>
          <a:bodyPr anchor="b"/>
          <a:lstStyle>
            <a:lvl1pPr>
              <a:defRPr sz="3200">
                <a:solidFill>
                  <a:srgbClr val="0D233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71D31-9E9C-634F-B5CD-D9727DB9F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1262" y="2057400"/>
            <a:ext cx="4320763" cy="3811588"/>
          </a:xfrm>
        </p:spPr>
        <p:txBody>
          <a:bodyPr/>
          <a:lstStyle>
            <a:lvl1pPr marL="0" indent="0">
              <a:buNone/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11B98-5E30-6E40-B888-351CB765C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0778" y="987425"/>
            <a:ext cx="6099960" cy="4873625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C1B85-3B2C-4559-AEF4-B2684A6432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E17C3A-7C92-4971-9DA5-1ACF7FF7D4A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40A807-9D84-104D-A1AA-92DE7AE16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49780" y="6765038"/>
            <a:ext cx="775345" cy="92962"/>
          </a:xfrm>
          <a:prstGeom prst="rect">
            <a:avLst/>
          </a:prstGeom>
          <a:solidFill>
            <a:srgbClr val="1352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22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Level No Bulle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3522" y="365126"/>
            <a:ext cx="11268230" cy="865798"/>
          </a:xfrm>
        </p:spPr>
        <p:txBody>
          <a:bodyPr anchor="b" anchorCtr="0"/>
          <a:lstStyle>
            <a:lvl1pPr>
              <a:defRPr baseline="0"/>
            </a:lvl1pPr>
          </a:lstStyle>
          <a:p>
            <a:r>
              <a:rPr lang="en-US" dirty="0"/>
              <a:t>First Level No Bullet Layout 3 Columns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457200" y="1307593"/>
            <a:ext cx="11274552" cy="571214"/>
          </a:xfr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spcBef>
                <a:spcPts val="1800"/>
              </a:spcBef>
              <a:buClr>
                <a:schemeClr val="tx1"/>
              </a:buClr>
              <a:buNone/>
              <a:defRPr sz="2400">
                <a:solidFill>
                  <a:schemeClr val="tx2"/>
                </a:solidFill>
              </a:defRPr>
            </a:lvl1pPr>
            <a:lvl2pPr marL="32004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•"/>
              <a:defRPr sz="2400">
                <a:solidFill>
                  <a:schemeClr val="tx2"/>
                </a:solidFill>
              </a:defRPr>
            </a:lvl2pPr>
            <a:lvl3pPr marL="64008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–"/>
              <a:defRPr sz="2400">
                <a:solidFill>
                  <a:schemeClr val="tx2"/>
                </a:solidFill>
              </a:defRPr>
            </a:lvl3pPr>
            <a:lvl4pPr marL="96012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»"/>
              <a:defRPr sz="2400">
                <a:solidFill>
                  <a:schemeClr val="tx2"/>
                </a:solidFill>
              </a:defRPr>
            </a:lvl4pPr>
            <a:lvl5pPr marL="128016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◦"/>
              <a:defRPr sz="2400">
                <a:solidFill>
                  <a:schemeClr val="tx2"/>
                </a:solidFill>
              </a:defRPr>
            </a:lvl5pPr>
            <a:lvl6pPr marL="1600200" indent="-320040">
              <a:lnSpc>
                <a:spcPct val="125000"/>
              </a:lnSpc>
              <a:spcBef>
                <a:spcPts val="1800"/>
              </a:spcBef>
              <a:buClr>
                <a:schemeClr val="tx1"/>
              </a:buClr>
              <a:buFont typeface="Arial Narrow" panose="020B0606020202030204" pitchFamily="34" charset="0"/>
              <a:buChar char="›"/>
              <a:defRPr sz="2400" baseline="0">
                <a:solidFill>
                  <a:schemeClr val="tx1"/>
                </a:solidFill>
              </a:defRPr>
            </a:lvl6pPr>
          </a:lstStyle>
          <a:p>
            <a:pPr lvl="0"/>
            <a:r>
              <a:rPr lang="en-US" dirty="0"/>
              <a:t>Regular Text. </a:t>
            </a: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0822-4A49-4D36-86E3-300BA48D3F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25CEA78-B708-4F8D-A2F8-2CF21BBF217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57200" y="1955475"/>
            <a:ext cx="3657600" cy="3745237"/>
          </a:xfr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spcBef>
                <a:spcPts val="1800"/>
              </a:spcBef>
              <a:buClr>
                <a:schemeClr val="tx1"/>
              </a:buClr>
              <a:buNone/>
              <a:defRPr sz="2400">
                <a:solidFill>
                  <a:schemeClr val="tx2"/>
                </a:solidFill>
              </a:defRPr>
            </a:lvl1pPr>
            <a:lvl2pPr marL="32004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•"/>
              <a:defRPr sz="2400">
                <a:solidFill>
                  <a:schemeClr val="tx2"/>
                </a:solidFill>
              </a:defRPr>
            </a:lvl2pPr>
            <a:lvl3pPr marL="64008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–"/>
              <a:defRPr sz="2400">
                <a:solidFill>
                  <a:schemeClr val="tx2"/>
                </a:solidFill>
              </a:defRPr>
            </a:lvl3pPr>
            <a:lvl4pPr marL="96012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»"/>
              <a:defRPr sz="2400">
                <a:solidFill>
                  <a:schemeClr val="tx2"/>
                </a:solidFill>
              </a:defRPr>
            </a:lvl4pPr>
            <a:lvl5pPr marL="128016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◦"/>
              <a:defRPr sz="2400">
                <a:solidFill>
                  <a:schemeClr val="tx2"/>
                </a:solidFill>
              </a:defRPr>
            </a:lvl5pPr>
            <a:lvl6pPr marL="1600200" indent="-320040">
              <a:lnSpc>
                <a:spcPct val="125000"/>
              </a:lnSpc>
              <a:spcBef>
                <a:spcPts val="1800"/>
              </a:spcBef>
              <a:buClr>
                <a:schemeClr val="tx1"/>
              </a:buClr>
              <a:buFont typeface="Arial Narrow" panose="020B0606020202030204" pitchFamily="34" charset="0"/>
              <a:buChar char="›"/>
              <a:defRPr sz="2400" baseline="0">
                <a:solidFill>
                  <a:schemeClr val="tx1"/>
                </a:solidFill>
              </a:defRPr>
            </a:lvl6pPr>
          </a:lstStyle>
          <a:p>
            <a:pPr lvl="0"/>
            <a:r>
              <a:rPr lang="en-US" dirty="0"/>
              <a:t>Regular Text.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8B13BA3-0DD2-48F9-B9A5-405B5EA0F59D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265676" y="1955475"/>
            <a:ext cx="3657600" cy="3745237"/>
          </a:xfr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spcBef>
                <a:spcPts val="1800"/>
              </a:spcBef>
              <a:buClr>
                <a:schemeClr val="tx1"/>
              </a:buClr>
              <a:buNone/>
              <a:defRPr sz="2400">
                <a:solidFill>
                  <a:schemeClr val="tx2"/>
                </a:solidFill>
              </a:defRPr>
            </a:lvl1pPr>
            <a:lvl2pPr marL="32004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•"/>
              <a:defRPr sz="2400">
                <a:solidFill>
                  <a:schemeClr val="tx2"/>
                </a:solidFill>
              </a:defRPr>
            </a:lvl2pPr>
            <a:lvl3pPr marL="64008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–"/>
              <a:defRPr sz="2400">
                <a:solidFill>
                  <a:schemeClr val="tx2"/>
                </a:solidFill>
              </a:defRPr>
            </a:lvl3pPr>
            <a:lvl4pPr marL="96012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»"/>
              <a:defRPr sz="2400">
                <a:solidFill>
                  <a:schemeClr val="tx2"/>
                </a:solidFill>
              </a:defRPr>
            </a:lvl4pPr>
            <a:lvl5pPr marL="128016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◦"/>
              <a:defRPr sz="2400">
                <a:solidFill>
                  <a:schemeClr val="tx2"/>
                </a:solidFill>
              </a:defRPr>
            </a:lvl5pPr>
            <a:lvl6pPr marL="1600200" indent="-320040">
              <a:lnSpc>
                <a:spcPct val="125000"/>
              </a:lnSpc>
              <a:spcBef>
                <a:spcPts val="1800"/>
              </a:spcBef>
              <a:buClr>
                <a:schemeClr val="tx1"/>
              </a:buClr>
              <a:buFont typeface="Arial Narrow" panose="020B0606020202030204" pitchFamily="34" charset="0"/>
              <a:buChar char="›"/>
              <a:defRPr sz="2400" baseline="0">
                <a:solidFill>
                  <a:schemeClr val="tx1"/>
                </a:solidFill>
              </a:defRPr>
            </a:lvl6pPr>
          </a:lstStyle>
          <a:p>
            <a:pPr lvl="0"/>
            <a:r>
              <a:rPr lang="en-US" dirty="0"/>
              <a:t>Regular Text. 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D09FA57-C296-46A3-8FE8-9CEE84256BF5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8074152" y="1955475"/>
            <a:ext cx="3657600" cy="3745237"/>
          </a:xfr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spcBef>
                <a:spcPts val="1800"/>
              </a:spcBef>
              <a:buClr>
                <a:schemeClr val="tx1"/>
              </a:buClr>
              <a:buNone/>
              <a:defRPr sz="2400">
                <a:solidFill>
                  <a:schemeClr val="tx2"/>
                </a:solidFill>
              </a:defRPr>
            </a:lvl1pPr>
            <a:lvl2pPr marL="32004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•"/>
              <a:defRPr sz="2400">
                <a:solidFill>
                  <a:schemeClr val="tx2"/>
                </a:solidFill>
              </a:defRPr>
            </a:lvl2pPr>
            <a:lvl3pPr marL="64008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–"/>
              <a:defRPr sz="2400">
                <a:solidFill>
                  <a:schemeClr val="tx2"/>
                </a:solidFill>
              </a:defRPr>
            </a:lvl3pPr>
            <a:lvl4pPr marL="96012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»"/>
              <a:defRPr sz="2400">
                <a:solidFill>
                  <a:schemeClr val="tx2"/>
                </a:solidFill>
              </a:defRPr>
            </a:lvl4pPr>
            <a:lvl5pPr marL="128016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◦"/>
              <a:defRPr sz="2400">
                <a:solidFill>
                  <a:schemeClr val="tx2"/>
                </a:solidFill>
              </a:defRPr>
            </a:lvl5pPr>
            <a:lvl6pPr marL="1600200" indent="-320040">
              <a:lnSpc>
                <a:spcPct val="125000"/>
              </a:lnSpc>
              <a:spcBef>
                <a:spcPts val="1800"/>
              </a:spcBef>
              <a:buClr>
                <a:schemeClr val="tx1"/>
              </a:buClr>
              <a:buFont typeface="Arial Narrow" panose="020B0606020202030204" pitchFamily="34" charset="0"/>
              <a:buChar char="›"/>
              <a:defRPr sz="2400" baseline="0">
                <a:solidFill>
                  <a:schemeClr val="tx1"/>
                </a:solidFill>
              </a:defRPr>
            </a:lvl6pPr>
          </a:lstStyle>
          <a:p>
            <a:pPr lvl="0"/>
            <a:r>
              <a:rPr lang="en-US" dirty="0"/>
              <a:t>Regular Text. 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51FF0647-85BA-454F-8327-9F6996E53C7A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864894" y="6022181"/>
            <a:ext cx="6282991" cy="693136"/>
          </a:xfr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spcBef>
                <a:spcPts val="1800"/>
              </a:spcBef>
              <a:buClr>
                <a:schemeClr val="tx1"/>
              </a:buClr>
              <a:buNone/>
              <a:defRPr sz="1800" i="1">
                <a:solidFill>
                  <a:schemeClr val="tx2"/>
                </a:solidFill>
              </a:defRPr>
            </a:lvl1pPr>
            <a:lvl2pPr marL="32004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•"/>
              <a:defRPr sz="2400">
                <a:solidFill>
                  <a:schemeClr val="tx2"/>
                </a:solidFill>
              </a:defRPr>
            </a:lvl2pPr>
            <a:lvl3pPr marL="64008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–"/>
              <a:defRPr sz="2400">
                <a:solidFill>
                  <a:schemeClr val="tx2"/>
                </a:solidFill>
              </a:defRPr>
            </a:lvl3pPr>
            <a:lvl4pPr marL="96012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»"/>
              <a:defRPr sz="2400">
                <a:solidFill>
                  <a:schemeClr val="tx2"/>
                </a:solidFill>
              </a:defRPr>
            </a:lvl4pPr>
            <a:lvl5pPr marL="1280160" indent="-320040">
              <a:lnSpc>
                <a:spcPct val="125000"/>
              </a:lnSpc>
              <a:spcBef>
                <a:spcPts val="600"/>
              </a:spcBef>
              <a:buClr>
                <a:schemeClr val="tx1"/>
              </a:buClr>
              <a:buFont typeface="Arial Narrow" panose="020B0606020202030204" pitchFamily="34" charset="0"/>
              <a:buChar char="◦"/>
              <a:defRPr sz="2400">
                <a:solidFill>
                  <a:schemeClr val="tx2"/>
                </a:solidFill>
              </a:defRPr>
            </a:lvl5pPr>
            <a:lvl6pPr marL="1600200" indent="-320040">
              <a:lnSpc>
                <a:spcPct val="125000"/>
              </a:lnSpc>
              <a:spcBef>
                <a:spcPts val="1800"/>
              </a:spcBef>
              <a:buClr>
                <a:schemeClr val="tx1"/>
              </a:buClr>
              <a:buFont typeface="Arial Narrow" panose="020B0606020202030204" pitchFamily="34" charset="0"/>
              <a:buChar char="›"/>
              <a:defRPr sz="2400" baseline="0">
                <a:solidFill>
                  <a:schemeClr val="tx1"/>
                </a:solidFill>
              </a:defRPr>
            </a:lvl6pPr>
          </a:lstStyle>
          <a:p>
            <a:pPr lvl="0"/>
            <a:r>
              <a:rPr lang="en-US" dirty="0"/>
              <a:t>Regular Text. </a:t>
            </a:r>
          </a:p>
        </p:txBody>
      </p:sp>
    </p:spTree>
    <p:extLst>
      <p:ext uri="{BB962C8B-B14F-4D97-AF65-F5344CB8AC3E}">
        <p14:creationId xmlns:p14="http://schemas.microsoft.com/office/powerpoint/2010/main" val="220337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B94316-F640-EB4F-B5FF-35A36B927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22" y="365125"/>
            <a:ext cx="108902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84786-DE87-AE45-B2BD-1CF769879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522" y="1825625"/>
            <a:ext cx="108902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11" name="Group 10" descr="RETAIN - Retaining Employment and Talent After Injury/Illness Network">
            <a:extLst>
              <a:ext uri="{FF2B5EF4-FFF2-40B4-BE49-F238E27FC236}">
                <a16:creationId xmlns:a16="http://schemas.microsoft.com/office/drawing/2014/main" id="{42598C92-0D40-3A43-A602-0307F33D482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63522" y="5987461"/>
            <a:ext cx="4403444" cy="461665"/>
            <a:chOff x="522514" y="5789582"/>
            <a:chExt cx="7339073" cy="76944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5517C80-B804-9B4B-B42A-85B7B04D12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2514" y="5849379"/>
              <a:ext cx="2552700" cy="558800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7C7A58-FE63-4240-B686-774D1236D423}"/>
                </a:ext>
              </a:extLst>
            </p:cNvPr>
            <p:cNvCxnSpPr/>
            <p:nvPr userDrawn="1"/>
          </p:nvCxnSpPr>
          <p:spPr>
            <a:xfrm>
              <a:off x="3259394" y="5849379"/>
              <a:ext cx="0" cy="55880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96831B9-C273-4948-870F-FFA7DA1B8C8D}"/>
                </a:ext>
              </a:extLst>
            </p:cNvPr>
            <p:cNvSpPr txBox="1"/>
            <p:nvPr userDrawn="1"/>
          </p:nvSpPr>
          <p:spPr>
            <a:xfrm>
              <a:off x="3340337" y="5789582"/>
              <a:ext cx="45212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Retaining Employment and Talent After Injury/Illness Network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8B807A7E-A35E-E54D-BCB4-B46303288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49780" y="6765038"/>
            <a:ext cx="775345" cy="92962"/>
          </a:xfrm>
          <a:prstGeom prst="rect">
            <a:avLst/>
          </a:prstGeom>
          <a:solidFill>
            <a:srgbClr val="1352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976C5-FA9D-476A-9AC3-4112138CD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885" y="6469096"/>
            <a:ext cx="777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00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E17C3A-7C92-4971-9DA5-1ACF7FF7D4A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81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3" r:id="rId4"/>
    <p:sldLayoutId id="2147483664" r:id="rId5"/>
    <p:sldLayoutId id="2147483665" r:id="rId6"/>
    <p:sldLayoutId id="214748366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D2335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35280"/>
        </a:buClr>
        <a:buFont typeface="Symbol" panose="05050102010706020507" pitchFamily="18" charset="2"/>
        <a:buChar char="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5280"/>
        </a:buClr>
        <a:buFont typeface="Calibri" panose="020F0502020204030204" pitchFamily="34" charset="0"/>
        <a:buChar char="○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D2335"/>
        </a:buClr>
        <a:buFont typeface="Wingdings" panose="05000000000000000000" pitchFamily="2" charset="2"/>
        <a:buChar char="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D2335"/>
        </a:buClr>
        <a:buFont typeface="Wingdings" panose="05000000000000000000" pitchFamily="2" charset="2"/>
        <a:buChar char="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D2335"/>
        </a:buClr>
        <a:buFont typeface="Wingdings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hyperlink" Target="mailto:RETAINTA@air.org" TargetMode="External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9445F-1801-412E-805A-3CF2C3549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514" y="728248"/>
            <a:ext cx="6386299" cy="972365"/>
          </a:xfrm>
        </p:spPr>
        <p:txBody>
          <a:bodyPr anchor="b">
            <a:normAutofit/>
          </a:bodyPr>
          <a:lstStyle/>
          <a:p>
            <a:r>
              <a:rPr lang="en-US" sz="2900" noProof="0" dirty="0"/>
              <a:t>RETAIN Return to Work Coordinators Community of Practice </a:t>
            </a:r>
            <a:endParaRPr lang="en-US" sz="2900" dirty="0"/>
          </a:p>
        </p:txBody>
      </p:sp>
      <p:pic>
        <p:nvPicPr>
          <p:cNvPr id="4" name="Picture 3" descr="Logo for RETAIN; Retaining Employment and Talent After Injury/Illness Network ">
            <a:extLst>
              <a:ext uri="{FF2B5EF4-FFF2-40B4-BE49-F238E27FC236}">
                <a16:creationId xmlns:a16="http://schemas.microsoft.com/office/drawing/2014/main" id="{07C67102-C431-4D1A-895A-D335EF82FB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14" y="5785095"/>
            <a:ext cx="6584251" cy="841321"/>
          </a:xfrm>
          <a:prstGeom prst="rect">
            <a:avLst/>
          </a:prstGeom>
        </p:spPr>
      </p:pic>
      <p:pic>
        <p:nvPicPr>
          <p:cNvPr id="5" name="Picture 4" descr="Logo for AIR (American Institutes for Research) ">
            <a:extLst>
              <a:ext uri="{FF2B5EF4-FFF2-40B4-BE49-F238E27FC236}">
                <a16:creationId xmlns:a16="http://schemas.microsoft.com/office/drawing/2014/main" id="{BC79B488-F64F-457F-A171-9C249DEF6CB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18742" y="5892795"/>
            <a:ext cx="1904377" cy="557784"/>
          </a:xfrm>
          <a:prstGeom prst="rect">
            <a:avLst/>
          </a:prstGeom>
        </p:spPr>
      </p:pic>
      <p:pic>
        <p:nvPicPr>
          <p:cNvPr id="6" name="Picture 2" descr="Logo for ODEP; Office of Disability Employment Policy ">
            <a:extLst>
              <a:ext uri="{FF2B5EF4-FFF2-40B4-BE49-F238E27FC236}">
                <a16:creationId xmlns:a16="http://schemas.microsoft.com/office/drawing/2014/main" id="{A4FAC99F-9C5C-4CED-9DE2-944349A9D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74571" y="5789583"/>
            <a:ext cx="594915" cy="76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91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F3CCEB9-7EF9-423B-9E6E-51E36691F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22" y="508708"/>
            <a:ext cx="9277484" cy="757093"/>
          </a:xfrm>
        </p:spPr>
        <p:txBody>
          <a:bodyPr anchor="b" anchorCtr="0">
            <a:noAutofit/>
          </a:bodyPr>
          <a:lstStyle/>
          <a:p>
            <a:r>
              <a:rPr lang="en-US" sz="4000" dirty="0"/>
              <a:t>American Institutes for Research</a:t>
            </a:r>
            <a:r>
              <a:rPr lang="en-US" sz="4000" dirty="0">
                <a:sym typeface="Symbol" panose="05050102010706020507" pitchFamily="18" charset="2"/>
              </a:rPr>
              <a:t></a:t>
            </a:r>
            <a:r>
              <a:rPr lang="en-US" sz="4000" dirty="0"/>
              <a:t> (AIR</a:t>
            </a:r>
            <a:r>
              <a:rPr lang="en-US" sz="4000" dirty="0">
                <a:sym typeface="Symbol" panose="05050102010706020507" pitchFamily="18" charset="2"/>
              </a:rPr>
              <a:t></a:t>
            </a:r>
            <a:r>
              <a:rPr lang="en-US" sz="4000" dirty="0"/>
              <a:t>) Inclusive Meeting Guidelines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64D2A7-734C-4424-8546-EFAA8D388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21" y="1265802"/>
            <a:ext cx="11264957" cy="6888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Hosting and Participating in Meetings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A9D2CBF-B694-421F-A4F8-7DADC0D3C9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3521" y="2954632"/>
            <a:ext cx="3657600" cy="2941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8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1800" b="1" dirty="0">
                <a:solidFill>
                  <a:schemeClr val="accent1"/>
                </a:solidFill>
              </a:rPr>
              <a:t>ENGAGE EVERYONE</a:t>
            </a:r>
          </a:p>
          <a:p>
            <a:pPr marL="0" indent="0" algn="ctr">
              <a:spcBef>
                <a:spcPts val="15000"/>
              </a:spcBef>
              <a:buNone/>
            </a:pPr>
            <a:r>
              <a:rPr lang="en-US" sz="1800" b="1" dirty="0">
                <a:solidFill>
                  <a:schemeClr val="accent1"/>
                </a:solidFill>
              </a:rPr>
              <a:t>MAXIMIZE MICROPHONES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BA6C06B-1150-472F-BB65-568B5FE4ED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67200" y="2954795"/>
            <a:ext cx="3657600" cy="29416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8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1800" b="1" dirty="0">
                <a:solidFill>
                  <a:schemeClr val="accent1"/>
                </a:solidFill>
              </a:rPr>
              <a:t>BE HEARD AND SEEN</a:t>
            </a:r>
          </a:p>
          <a:p>
            <a:pPr marL="0" indent="0" algn="ctr">
              <a:spcBef>
                <a:spcPts val="15000"/>
              </a:spcBef>
              <a:buNone/>
            </a:pPr>
            <a:r>
              <a:rPr lang="en-US" sz="1800" b="1" dirty="0">
                <a:solidFill>
                  <a:schemeClr val="accent1"/>
                </a:solidFill>
              </a:rPr>
              <a:t>MINIMIZE NOISE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DDA8CCB-8A25-4A1E-B24A-64D5BB3A01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70850" y="2954795"/>
            <a:ext cx="3657600" cy="29416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8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1800" b="1" dirty="0">
                <a:solidFill>
                  <a:schemeClr val="accent1"/>
                </a:solidFill>
              </a:rPr>
              <a:t>ACKNOWLEDGE SPEAKER</a:t>
            </a:r>
          </a:p>
          <a:p>
            <a:pPr marL="0" indent="0" algn="ctr">
              <a:spcBef>
                <a:spcPts val="15000"/>
              </a:spcBef>
              <a:buNone/>
            </a:pPr>
            <a:r>
              <a:rPr lang="en-US" sz="1800" b="1" dirty="0">
                <a:solidFill>
                  <a:schemeClr val="accent1"/>
                </a:solidFill>
              </a:rPr>
              <a:t>MAXIMIZE VISUAL DISPLAYS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3F7A4-AD1B-49FC-8212-3172123C9C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99233" y="5976938"/>
            <a:ext cx="5948192" cy="61595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If you have technical difficulties, please email us at </a:t>
            </a:r>
            <a:r>
              <a:rPr lang="en-US" i="1" dirty="0">
                <a:hlinkClick r:id="rId3"/>
              </a:rPr>
              <a:t>RETAINTA@air.org</a:t>
            </a:r>
            <a:r>
              <a:rPr lang="en-US" i="1" dirty="0"/>
              <a:t> and a team member will assist you.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64EA7-32E3-454F-89D7-3A519BAAB9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47885" y="6469096"/>
            <a:ext cx="777240" cy="246221"/>
          </a:xfrm>
        </p:spPr>
        <p:txBody>
          <a:bodyPr/>
          <a:lstStyle/>
          <a:p>
            <a:pPr algn="ctr"/>
            <a:fld id="{99A20822-4A49-4D36-86E3-300BA48D3F00}" type="slidenum">
              <a:rPr lang="en-US" smtClean="0"/>
              <a:pPr algn="ctr"/>
              <a:t>2</a:t>
            </a:fld>
            <a:endParaRPr lang="en-US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379720D9-8C34-5C46-8B7D-37599A7DAF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40340" y="1852945"/>
            <a:ext cx="1503962" cy="1503962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E738D5F1-E05E-7A47-BCBC-C181D3BD0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40340" y="3960882"/>
            <a:ext cx="1503962" cy="1503962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676C8F64-D583-FC46-A195-D9BC48FAF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44019" y="1841599"/>
            <a:ext cx="1503962" cy="1503962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7E0163F7-98A2-5346-B958-A4366453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44019" y="3949536"/>
            <a:ext cx="1503962" cy="1503962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8CBDA929-536B-3B48-9C6B-BD4EDCBF5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47698" y="1848522"/>
            <a:ext cx="1503962" cy="1503962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74B1856F-24C5-E54A-A54F-7E67CA350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147698" y="3960882"/>
            <a:ext cx="1503962" cy="150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71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D4C0-15D0-4AB7-A67B-B0E852A57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22" y="365125"/>
            <a:ext cx="10890278" cy="1325563"/>
          </a:xfrm>
        </p:spPr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573A3-DD28-49D5-9C41-5ED0CD559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22" y="1825625"/>
            <a:ext cx="10890278" cy="4351338"/>
          </a:xfrm>
        </p:spPr>
        <p:txBody>
          <a:bodyPr/>
          <a:lstStyle/>
          <a:p>
            <a:r>
              <a:rPr lang="en-US" dirty="0"/>
              <a:t>Your name</a:t>
            </a:r>
          </a:p>
          <a:p>
            <a:r>
              <a:rPr lang="en-US" dirty="0"/>
              <a:t>Your RETAIN state </a:t>
            </a:r>
          </a:p>
          <a:p>
            <a:r>
              <a:rPr lang="en-US" dirty="0"/>
              <a:t>How long you have been working on RETAIN </a:t>
            </a:r>
          </a:p>
          <a:p>
            <a:r>
              <a:rPr lang="en-US" dirty="0"/>
              <a:t>One thing that you are excited about in this role on RETAIN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DE7B1-7FA0-47B5-8455-72E8C29E5F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47885" y="6469096"/>
            <a:ext cx="777240" cy="246221"/>
          </a:xfrm>
        </p:spPr>
        <p:txBody>
          <a:bodyPr/>
          <a:lstStyle/>
          <a:p>
            <a:pPr lvl="0" algn="ctr"/>
            <a:fld id="{F5E17C3A-7C92-4971-9DA5-1ACF7FF7D4AF}" type="slidenum">
              <a:rPr lang="en-US" noProof="0" smtClean="0"/>
              <a:pPr lvl="0" algn="ctr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7444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4D540-0AE4-47BB-982D-9E1FC404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22" y="365125"/>
            <a:ext cx="10890278" cy="1325563"/>
          </a:xfrm>
        </p:spPr>
        <p:txBody>
          <a:bodyPr>
            <a:normAutofit/>
          </a:bodyPr>
          <a:lstStyle/>
          <a:p>
            <a:r>
              <a:rPr lang="en-US" dirty="0"/>
              <a:t>Why take part in a community of practice?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8ABDA-95FF-47F6-B903-7730164FE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50" y="1496291"/>
            <a:ext cx="10890250" cy="4680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The purpose of the community of practice is for you and other return to work coordinators to learn from and support each other by:</a:t>
            </a:r>
          </a:p>
          <a:p>
            <a:r>
              <a:rPr lang="en-US" sz="2000" dirty="0"/>
              <a:t>connecting and building relationships with other return to work coordinators,</a:t>
            </a:r>
          </a:p>
          <a:p>
            <a:r>
              <a:rPr lang="en-US" sz="2000" dirty="0"/>
              <a:t>sharing what is working well for you and lessons you have learned,</a:t>
            </a:r>
          </a:p>
          <a:p>
            <a:r>
              <a:rPr lang="en-US" sz="2000" dirty="0"/>
              <a:t>getting new ideas to overcome challenges you are experiencing, and</a:t>
            </a:r>
          </a:p>
          <a:p>
            <a:r>
              <a:rPr lang="en-US" sz="2000" dirty="0"/>
              <a:t>receiving support and information relevant to your work.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sz="2000" dirty="0"/>
              <a:t>These meetings are time for your active participation and discussion about topics that are most relevant to your work on RETAIN. </a:t>
            </a:r>
          </a:p>
          <a:p>
            <a:r>
              <a:rPr lang="en-US" sz="2000" dirty="0"/>
              <a:t>Collectively, you will determine what topics or problems of practice to discuss. </a:t>
            </a:r>
          </a:p>
          <a:p>
            <a:r>
              <a:rPr lang="en-US" sz="2000" dirty="0"/>
              <a:t>AIR will support your community discussions about a topic by identifying resources, synthesizing evidence, and/or bringing in experts to share their knowledge and answer questions.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579D4-10AD-4666-90DC-7E2F48DEE2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47885" y="6469096"/>
            <a:ext cx="777240" cy="246221"/>
          </a:xfrm>
        </p:spPr>
        <p:txBody>
          <a:bodyPr/>
          <a:lstStyle/>
          <a:p>
            <a:pPr lvl="0" algn="ctr"/>
            <a:fld id="{F5E17C3A-7C92-4971-9DA5-1ACF7FF7D4AF}" type="slidenum">
              <a:rPr lang="en-US" noProof="0" smtClean="0"/>
              <a:pPr lvl="0" algn="ctr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1051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C3D6-194B-4B45-905B-77431A256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22" y="365125"/>
            <a:ext cx="10890278" cy="1325563"/>
          </a:xfrm>
        </p:spPr>
        <p:txBody>
          <a:bodyPr/>
          <a:lstStyle/>
          <a:p>
            <a:r>
              <a:rPr lang="en-US" dirty="0"/>
              <a:t>Setting Norms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77261-91A8-4BFD-9D88-704C7762E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22" y="1825625"/>
            <a:ext cx="1089027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Norms set clear expectations for how you participate, contribute, and interact with one another. </a:t>
            </a:r>
          </a:p>
          <a:p>
            <a:pPr marL="0" indent="0">
              <a:spcBef>
                <a:spcPts val="2800"/>
              </a:spcBef>
              <a:buNone/>
            </a:pPr>
            <a:r>
              <a:rPr lang="en-US" dirty="0"/>
              <a:t>Setting norms can ensure that:</a:t>
            </a:r>
          </a:p>
          <a:p>
            <a:r>
              <a:rPr lang="en-US" dirty="0"/>
              <a:t>everyone feels that they will be heard, </a:t>
            </a:r>
          </a:p>
          <a:p>
            <a:r>
              <a:rPr lang="en-US" dirty="0"/>
              <a:t>attention is paid to inclusive behavior, and</a:t>
            </a:r>
          </a:p>
          <a:p>
            <a:r>
              <a:rPr lang="en-US" dirty="0"/>
              <a:t>there is space and time for questions and </a:t>
            </a:r>
            <a:br>
              <a:rPr lang="en-US" dirty="0"/>
            </a:br>
            <a:r>
              <a:rPr lang="en-US" dirty="0"/>
              <a:t>contributions from everyone.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Icon for Google Jamboard ">
            <a:extLst>
              <a:ext uri="{FF2B5EF4-FFF2-40B4-BE49-F238E27FC236}">
                <a16:creationId xmlns:a16="http://schemas.microsoft.com/office/drawing/2014/main" id="{1311E7D4-6128-42A1-A926-3F3900217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132" y="2501295"/>
            <a:ext cx="3266388" cy="32663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B0FE54-9DF6-4C56-8713-918A754FF767}"/>
              </a:ext>
            </a:extLst>
          </p:cNvPr>
          <p:cNvSpPr txBox="1"/>
          <p:nvPr/>
        </p:nvSpPr>
        <p:spPr>
          <a:xfrm>
            <a:off x="7965649" y="5854045"/>
            <a:ext cx="3063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Activity on Google Jamboard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AEAA8-33E0-4E81-9F5C-83A48314B4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47885" y="6469096"/>
            <a:ext cx="777240" cy="246221"/>
          </a:xfrm>
        </p:spPr>
        <p:txBody>
          <a:bodyPr/>
          <a:lstStyle/>
          <a:p>
            <a:pPr lvl="0" algn="ctr"/>
            <a:fld id="{F5E17C3A-7C92-4971-9DA5-1ACF7FF7D4AF}" type="slidenum">
              <a:rPr lang="en-US" noProof="0" smtClean="0"/>
              <a:pPr lvl="0" algn="ctr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34860138"/>
      </p:ext>
    </p:extLst>
  </p:cSld>
  <p:clrMapOvr>
    <a:masterClrMapping/>
  </p:clrMapOvr>
</p:sld>
</file>

<file path=ppt/theme/theme1.xml><?xml version="1.0" encoding="utf-8"?>
<a:theme xmlns:a="http://schemas.openxmlformats.org/drawingml/2006/main" name="RETAIN-V2-Workforce Master">
  <a:themeElements>
    <a:clrScheme name="AIR 2021">
      <a:dk1>
        <a:srgbClr val="000000"/>
      </a:dk1>
      <a:lt1>
        <a:srgbClr val="FFFFFF"/>
      </a:lt1>
      <a:dk2>
        <a:srgbClr val="1C252D"/>
      </a:dk2>
      <a:lt2>
        <a:srgbClr val="D1EEFC"/>
      </a:lt2>
      <a:accent1>
        <a:srgbClr val="00507F"/>
      </a:accent1>
      <a:accent2>
        <a:srgbClr val="009DD7"/>
      </a:accent2>
      <a:accent3>
        <a:srgbClr val="006E9F"/>
      </a:accent3>
      <a:accent4>
        <a:srgbClr val="08A94F"/>
      </a:accent4>
      <a:accent5>
        <a:srgbClr val="028342"/>
      </a:accent5>
      <a:accent6>
        <a:srgbClr val="E2E6E8"/>
      </a:accent6>
      <a:hlink>
        <a:srgbClr val="00507F"/>
      </a:hlink>
      <a:folHlink>
        <a:srgbClr val="49134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58E0B5A-D19D-4F28-B484-C31A62BB4E6B}" vid="{A6D6B1AD-6067-4F25-BCC6-E23223A850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297</Words>
  <Application>Microsoft Office PowerPoint</Application>
  <PresentationFormat>Widescreen</PresentationFormat>
  <Paragraphs>40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Symbol</vt:lpstr>
      <vt:lpstr>Times New Roman</vt:lpstr>
      <vt:lpstr>Wingdings</vt:lpstr>
      <vt:lpstr>RETAIN-V2-Workforce Master</vt:lpstr>
      <vt:lpstr>RETAIN Return to Work Coordinators Community of Practice </vt:lpstr>
      <vt:lpstr>American Institutes for Research (AIR) Inclusive Meeting Guidelines</vt:lpstr>
      <vt:lpstr>Introductions</vt:lpstr>
      <vt:lpstr>Why take part in a community of practice?</vt:lpstr>
      <vt:lpstr>Setting Norms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RETAIN Return to Work Coordinators Community of Practice</dc:title>
  <dc:subject>RETAIN Return to Work Coordinators Community of Practice</dc:subject>
  <dc:creator>RETAIN (Retaining Employment and Talent After Injury/Illness Network)</dc:creator>
  <cp:keywords>RETAIN; AIR; ODEP; community of practice; meeting guidelines; norms</cp:keywords>
  <dc:description/>
  <cp:lastModifiedBy>Ward, Karen</cp:lastModifiedBy>
  <cp:revision>17</cp:revision>
  <dcterms:created xsi:type="dcterms:W3CDTF">2022-03-15T17:28:37Z</dcterms:created>
  <dcterms:modified xsi:type="dcterms:W3CDTF">2022-03-17T15:29:15Z</dcterms:modified>
</cp:coreProperties>
</file>